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8"/>
  </p:notesMasterIdLst>
  <p:sldIdLst>
    <p:sldId id="2056" r:id="rId5"/>
    <p:sldId id="2044" r:id="rId6"/>
    <p:sldId id="2058" r:id="rId7"/>
    <p:sldId id="2059" r:id="rId8"/>
    <p:sldId id="2060" r:id="rId9"/>
    <p:sldId id="2061" r:id="rId10"/>
    <p:sldId id="2062" r:id="rId11"/>
    <p:sldId id="2063" r:id="rId12"/>
    <p:sldId id="2064" r:id="rId13"/>
    <p:sldId id="2065" r:id="rId14"/>
    <p:sldId id="2066" r:id="rId15"/>
    <p:sldId id="2067" r:id="rId16"/>
    <p:sldId id="2057" r:id="rId17"/>
  </p:sldIdLst>
  <p:sldSz cx="11522075" cy="6484938"/>
  <p:notesSz cx="7315200" cy="12344400"/>
  <p:embeddedFontLst>
    <p:embeddedFont>
      <p:font typeface="Calibri" panose="020F0502020204030204" pitchFamily="34" charset="0"/>
      <p:regular r:id="rId19"/>
      <p:bold r:id="rId20"/>
      <p:italic r:id="rId21"/>
      <p:boldItalic r:id="rId22"/>
    </p:embeddedFont>
    <p:embeddedFont>
      <p:font typeface="FlexoSoft" panose="02000000000000000000" pitchFamily="2"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
      <p:font typeface="Montserrat Light" panose="00000400000000000000" pitchFamily="2" charset="0"/>
      <p:regular r:id="rId31"/>
      <p:italic r:id="rId32"/>
    </p:embeddedFont>
    <p:embeddedFont>
      <p:font typeface="Montserrat SemiBold" panose="00000700000000000000" pitchFamily="2" charset="0"/>
      <p:bold r:id="rId33"/>
      <p:boldItalic r:id="rId34"/>
    </p:embeddedFont>
    <p:embeddedFont>
      <p:font typeface="Open Sans" panose="020B0606030504020204" pitchFamily="34" charset="0"/>
      <p:regular r:id="rId35"/>
      <p:bold r:id="rId36"/>
      <p:italic r:id="rId37"/>
      <p:boldItalic r:id="rId38"/>
    </p:embeddedFont>
    <p:embeddedFont>
      <p:font typeface="Wingdings 2" panose="05020102010507070707" pitchFamily="18" charset="2"/>
      <p:regular r:id="rId39"/>
    </p:embeddedFont>
  </p:embeddedFontLst>
  <p:custDataLst>
    <p:tags r:id="rId4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 id="2044"/>
            <p14:sldId id="2058"/>
            <p14:sldId id="2059"/>
            <p14:sldId id="2060"/>
            <p14:sldId id="2061"/>
            <p14:sldId id="2062"/>
            <p14:sldId id="2063"/>
            <p14:sldId id="2064"/>
            <p14:sldId id="2065"/>
            <p14:sldId id="2066"/>
            <p14:sldId id="2067"/>
            <p14:sldId id="2057"/>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9EF5D5-4AF7-4B23-BFFC-0FADDF807824}" v="55" dt="2023-04-15T16:49:03.143"/>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94"/>
  </p:normalViewPr>
  <p:slideViewPr>
    <p:cSldViewPr snapToGrid="0">
      <p:cViewPr varScale="1">
        <p:scale>
          <a:sx n="108" d="100"/>
          <a:sy n="108" d="100"/>
        </p:scale>
        <p:origin x="786" y="-12"/>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3" Type="http://schemas.openxmlformats.org/officeDocument/2006/relationships/customXml" Target="../customXml/item3.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Piwowarczyk" userId="S::anna.piwowarczyk_hubraum.com#ext#@telekom.onmicrosoft.de::c5da8017-f246-45ab-b469-dec23ae8032d" providerId="AD" clId="Web-{0079327A-F780-5810-6F15-59E8D7532CFE}"/>
    <pc:docChg chg="modSld">
      <pc:chgData name="Anna Piwowarczyk" userId="S::anna.piwowarczyk_hubraum.com#ext#@telekom.onmicrosoft.de::c5da8017-f246-45ab-b469-dec23ae8032d" providerId="AD" clId="Web-{0079327A-F780-5810-6F15-59E8D7532CFE}" dt="2023-04-14T13:04:39.787" v="0" actId="20577"/>
      <pc:docMkLst>
        <pc:docMk/>
      </pc:docMkLst>
      <pc:sldChg chg="modSp">
        <pc:chgData name="Anna Piwowarczyk" userId="S::anna.piwowarczyk_hubraum.com#ext#@telekom.onmicrosoft.de::c5da8017-f246-45ab-b469-dec23ae8032d" providerId="AD" clId="Web-{0079327A-F780-5810-6F15-59E8D7532CFE}" dt="2023-04-14T13:04:39.787" v="0" actId="20577"/>
        <pc:sldMkLst>
          <pc:docMk/>
          <pc:sldMk cId="1652484770" sldId="2044"/>
        </pc:sldMkLst>
        <pc:spChg chg="mod">
          <ac:chgData name="Anna Piwowarczyk" userId="S::anna.piwowarczyk_hubraum.com#ext#@telekom.onmicrosoft.de::c5da8017-f246-45ab-b469-dec23ae8032d" providerId="AD" clId="Web-{0079327A-F780-5810-6F15-59E8D7532CFE}" dt="2023-04-14T13:04:39.787" v="0" actId="20577"/>
          <ac:spMkLst>
            <pc:docMk/>
            <pc:sldMk cId="1652484770" sldId="2044"/>
            <ac:spMk id="7" creationId="{C1CBEC6C-A35E-B413-C2F0-A045C556DBD2}"/>
          </ac:spMkLst>
        </pc:spChg>
      </pc:sldChg>
    </pc:docChg>
  </pc:docChgLst>
  <pc:docChgLst>
    <pc:chgData name="Kümmerle, Markus" userId="edb588ad-b118-44cb-93b6-335b967c9009" providerId="ADAL" clId="{CE9EF5D5-4AF7-4B23-BFFC-0FADDF807824}"/>
    <pc:docChg chg="undo custSel modSld">
      <pc:chgData name="Kümmerle, Markus" userId="edb588ad-b118-44cb-93b6-335b967c9009" providerId="ADAL" clId="{CE9EF5D5-4AF7-4B23-BFFC-0FADDF807824}" dt="2023-04-15T16:50:19.525" v="507" actId="2085"/>
      <pc:docMkLst>
        <pc:docMk/>
      </pc:docMkLst>
      <pc:sldChg chg="modSp mod">
        <pc:chgData name="Kümmerle, Markus" userId="edb588ad-b118-44cb-93b6-335b967c9009" providerId="ADAL" clId="{CE9EF5D5-4AF7-4B23-BFFC-0FADDF807824}" dt="2023-04-15T16:47:24.992" v="484" actId="20577"/>
        <pc:sldMkLst>
          <pc:docMk/>
          <pc:sldMk cId="753175953" sldId="2056"/>
        </pc:sldMkLst>
        <pc:spChg chg="mod">
          <ac:chgData name="Kümmerle, Markus" userId="edb588ad-b118-44cb-93b6-335b967c9009" providerId="ADAL" clId="{CE9EF5D5-4AF7-4B23-BFFC-0FADDF807824}" dt="2023-04-15T16:47:24.992" v="484" actId="20577"/>
          <ac:spMkLst>
            <pc:docMk/>
            <pc:sldMk cId="753175953" sldId="2056"/>
            <ac:spMk id="3" creationId="{403F421F-2D14-EE89-73EB-206BF78C4BA9}"/>
          </ac:spMkLst>
        </pc:spChg>
      </pc:sldChg>
      <pc:sldChg chg="addSp delSp modSp mod">
        <pc:chgData name="Kümmerle, Markus" userId="edb588ad-b118-44cb-93b6-335b967c9009" providerId="ADAL" clId="{CE9EF5D5-4AF7-4B23-BFFC-0FADDF807824}" dt="2023-04-15T16:46:32.499" v="479" actId="164"/>
        <pc:sldMkLst>
          <pc:docMk/>
          <pc:sldMk cId="1331663379" sldId="2065"/>
        </pc:sldMkLst>
        <pc:spChg chg="mod">
          <ac:chgData name="Kümmerle, Markus" userId="edb588ad-b118-44cb-93b6-335b967c9009" providerId="ADAL" clId="{CE9EF5D5-4AF7-4B23-BFFC-0FADDF807824}" dt="2023-04-15T16:42:13.494" v="347" actId="408"/>
          <ac:spMkLst>
            <pc:docMk/>
            <pc:sldMk cId="1331663379" sldId="2065"/>
            <ac:spMk id="26" creationId="{A6DE6F58-E051-0EE5-265F-5CC6BEC29DD3}"/>
          </ac:spMkLst>
        </pc:spChg>
        <pc:spChg chg="mod">
          <ac:chgData name="Kümmerle, Markus" userId="edb588ad-b118-44cb-93b6-335b967c9009" providerId="ADAL" clId="{CE9EF5D5-4AF7-4B23-BFFC-0FADDF807824}" dt="2023-04-15T16:42:13.494" v="347" actId="408"/>
          <ac:spMkLst>
            <pc:docMk/>
            <pc:sldMk cId="1331663379" sldId="2065"/>
            <ac:spMk id="27" creationId="{A2E51628-33E5-30C2-9D29-C3E29D9B5BB9}"/>
          </ac:spMkLst>
        </pc:spChg>
        <pc:spChg chg="mod">
          <ac:chgData name="Kümmerle, Markus" userId="edb588ad-b118-44cb-93b6-335b967c9009" providerId="ADAL" clId="{CE9EF5D5-4AF7-4B23-BFFC-0FADDF807824}" dt="2023-04-15T16:42:13.494" v="347" actId="408"/>
          <ac:spMkLst>
            <pc:docMk/>
            <pc:sldMk cId="1331663379" sldId="2065"/>
            <ac:spMk id="28" creationId="{150C3185-22E1-0DC9-74BB-E90DD3C3A20C}"/>
          </ac:spMkLst>
        </pc:spChg>
        <pc:spChg chg="mod">
          <ac:chgData name="Kümmerle, Markus" userId="edb588ad-b118-44cb-93b6-335b967c9009" providerId="ADAL" clId="{CE9EF5D5-4AF7-4B23-BFFC-0FADDF807824}" dt="2023-04-15T16:42:13.494" v="347" actId="408"/>
          <ac:spMkLst>
            <pc:docMk/>
            <pc:sldMk cId="1331663379" sldId="2065"/>
            <ac:spMk id="29" creationId="{7065B4C3-85B1-1697-939B-3A38F96488B5}"/>
          </ac:spMkLst>
        </pc:spChg>
        <pc:spChg chg="mod">
          <ac:chgData name="Kümmerle, Markus" userId="edb588ad-b118-44cb-93b6-335b967c9009" providerId="ADAL" clId="{CE9EF5D5-4AF7-4B23-BFFC-0FADDF807824}" dt="2023-04-15T16:42:13.494" v="347" actId="408"/>
          <ac:spMkLst>
            <pc:docMk/>
            <pc:sldMk cId="1331663379" sldId="2065"/>
            <ac:spMk id="30" creationId="{92DAE401-2A74-F29A-161B-0A800C531922}"/>
          </ac:spMkLst>
        </pc:spChg>
        <pc:spChg chg="mod">
          <ac:chgData name="Kümmerle, Markus" userId="edb588ad-b118-44cb-93b6-335b967c9009" providerId="ADAL" clId="{CE9EF5D5-4AF7-4B23-BFFC-0FADDF807824}" dt="2023-04-15T16:42:13.494" v="347" actId="408"/>
          <ac:spMkLst>
            <pc:docMk/>
            <pc:sldMk cId="1331663379" sldId="2065"/>
            <ac:spMk id="31" creationId="{582E95C1-5721-89E6-DC8C-1366AF8F12F0}"/>
          </ac:spMkLst>
        </pc:spChg>
        <pc:spChg chg="mod">
          <ac:chgData name="Kümmerle, Markus" userId="edb588ad-b118-44cb-93b6-335b967c9009" providerId="ADAL" clId="{CE9EF5D5-4AF7-4B23-BFFC-0FADDF807824}" dt="2023-04-15T16:42:13.494" v="347" actId="408"/>
          <ac:spMkLst>
            <pc:docMk/>
            <pc:sldMk cId="1331663379" sldId="2065"/>
            <ac:spMk id="32" creationId="{00BAFA0F-4342-8406-29AA-32BE588CADB6}"/>
          </ac:spMkLst>
        </pc:spChg>
        <pc:grpChg chg="del mod">
          <ac:chgData name="Kümmerle, Markus" userId="edb588ad-b118-44cb-93b6-335b967c9009" providerId="ADAL" clId="{CE9EF5D5-4AF7-4B23-BFFC-0FADDF807824}" dt="2023-04-15T16:34:26.027" v="17" actId="165"/>
          <ac:grpSpMkLst>
            <pc:docMk/>
            <pc:sldMk cId="1331663379" sldId="2065"/>
            <ac:grpSpMk id="5" creationId="{A7688E91-DDCB-F23E-0C48-537B787E691C}"/>
          </ac:grpSpMkLst>
        </pc:grpChg>
        <pc:grpChg chg="del">
          <ac:chgData name="Kümmerle, Markus" userId="edb588ad-b118-44cb-93b6-335b967c9009" providerId="ADAL" clId="{CE9EF5D5-4AF7-4B23-BFFC-0FADDF807824}" dt="2023-04-15T16:39:52.743" v="275" actId="165"/>
          <ac:grpSpMkLst>
            <pc:docMk/>
            <pc:sldMk cId="1331663379" sldId="2065"/>
            <ac:grpSpMk id="15" creationId="{336EE815-17BF-2CF7-C3AE-0EECEF762E50}"/>
          </ac:grpSpMkLst>
        </pc:grpChg>
        <pc:grpChg chg="mod topLvl">
          <ac:chgData name="Kümmerle, Markus" userId="edb588ad-b118-44cb-93b6-335b967c9009" providerId="ADAL" clId="{CE9EF5D5-4AF7-4B23-BFFC-0FADDF807824}" dt="2023-04-15T16:42:50.198" v="400" actId="164"/>
          <ac:grpSpMkLst>
            <pc:docMk/>
            <pc:sldMk cId="1331663379" sldId="2065"/>
            <ac:grpSpMk id="22" creationId="{E2CC1AD4-413A-9A83-A0EB-A168E8C45315}"/>
          </ac:grpSpMkLst>
        </pc:grpChg>
        <pc:grpChg chg="mod">
          <ac:chgData name="Kümmerle, Markus" userId="edb588ad-b118-44cb-93b6-335b967c9009" providerId="ADAL" clId="{CE9EF5D5-4AF7-4B23-BFFC-0FADDF807824}" dt="2023-04-15T16:42:13.494" v="347" actId="408"/>
          <ac:grpSpMkLst>
            <pc:docMk/>
            <pc:sldMk cId="1331663379" sldId="2065"/>
            <ac:grpSpMk id="25" creationId="{409573BB-DC4B-5847-F240-53D93C63A878}"/>
          </ac:grpSpMkLst>
        </pc:grpChg>
        <pc:grpChg chg="del">
          <ac:chgData name="Kümmerle, Markus" userId="edb588ad-b118-44cb-93b6-335b967c9009" providerId="ADAL" clId="{CE9EF5D5-4AF7-4B23-BFFC-0FADDF807824}" dt="2023-04-15T16:43:06.519" v="401" actId="165"/>
          <ac:grpSpMkLst>
            <pc:docMk/>
            <pc:sldMk cId="1331663379" sldId="2065"/>
            <ac:grpSpMk id="44" creationId="{36AA0970-1EF2-28AA-BB4A-6409EEAF7830}"/>
          </ac:grpSpMkLst>
        </pc:grpChg>
        <pc:grpChg chg="del">
          <ac:chgData name="Kümmerle, Markus" userId="edb588ad-b118-44cb-93b6-335b967c9009" providerId="ADAL" clId="{CE9EF5D5-4AF7-4B23-BFFC-0FADDF807824}" dt="2023-04-15T16:44:55.984" v="412" actId="165"/>
          <ac:grpSpMkLst>
            <pc:docMk/>
            <pc:sldMk cId="1331663379" sldId="2065"/>
            <ac:grpSpMk id="54" creationId="{0F24EC77-829D-BC5D-A16A-BA15BACA9BB2}"/>
          </ac:grpSpMkLst>
        </pc:grpChg>
        <pc:grpChg chg="del">
          <ac:chgData name="Kümmerle, Markus" userId="edb588ad-b118-44cb-93b6-335b967c9009" providerId="ADAL" clId="{CE9EF5D5-4AF7-4B23-BFFC-0FADDF807824}" dt="2023-04-15T16:32:32.441" v="0" actId="165"/>
          <ac:grpSpMkLst>
            <pc:docMk/>
            <pc:sldMk cId="1331663379" sldId="2065"/>
            <ac:grpSpMk id="64" creationId="{CFD95749-8964-D830-ED30-8D1198588274}"/>
          </ac:grpSpMkLst>
        </pc:grpChg>
        <pc:grpChg chg="add mod">
          <ac:chgData name="Kümmerle, Markus" userId="edb588ad-b118-44cb-93b6-335b967c9009" providerId="ADAL" clId="{CE9EF5D5-4AF7-4B23-BFFC-0FADDF807824}" dt="2023-04-15T16:35:55.632" v="88" actId="164"/>
          <ac:grpSpMkLst>
            <pc:docMk/>
            <pc:sldMk cId="1331663379" sldId="2065"/>
            <ac:grpSpMk id="86" creationId="{B5AE7EAB-BBDD-720A-AE74-72FA0463240D}"/>
          </ac:grpSpMkLst>
        </pc:grpChg>
        <pc:grpChg chg="add mod">
          <ac:chgData name="Kümmerle, Markus" userId="edb588ad-b118-44cb-93b6-335b967c9009" providerId="ADAL" clId="{CE9EF5D5-4AF7-4B23-BFFC-0FADDF807824}" dt="2023-04-15T16:39:16.638" v="274" actId="164"/>
          <ac:grpSpMkLst>
            <pc:docMk/>
            <pc:sldMk cId="1331663379" sldId="2065"/>
            <ac:grpSpMk id="93" creationId="{744612C0-F6BA-5E97-77AE-5A5E7EA094E2}"/>
          </ac:grpSpMkLst>
        </pc:grpChg>
        <pc:grpChg chg="add mod">
          <ac:chgData name="Kümmerle, Markus" userId="edb588ad-b118-44cb-93b6-335b967c9009" providerId="ADAL" clId="{CE9EF5D5-4AF7-4B23-BFFC-0FADDF807824}" dt="2023-04-15T16:42:50.198" v="400" actId="164"/>
          <ac:grpSpMkLst>
            <pc:docMk/>
            <pc:sldMk cId="1331663379" sldId="2065"/>
            <ac:grpSpMk id="100" creationId="{3F29933B-D725-3D8F-B23A-58806BAA0AF2}"/>
          </ac:grpSpMkLst>
        </pc:grpChg>
        <pc:grpChg chg="add mod">
          <ac:chgData name="Kümmerle, Markus" userId="edb588ad-b118-44cb-93b6-335b967c9009" providerId="ADAL" clId="{CE9EF5D5-4AF7-4B23-BFFC-0FADDF807824}" dt="2023-04-15T16:44:31.414" v="411" actId="164"/>
          <ac:grpSpMkLst>
            <pc:docMk/>
            <pc:sldMk cId="1331663379" sldId="2065"/>
            <ac:grpSpMk id="101" creationId="{96AE609F-D9D1-7637-9161-DDC76CC45B80}"/>
          </ac:grpSpMkLst>
        </pc:grpChg>
        <pc:grpChg chg="add mod">
          <ac:chgData name="Kümmerle, Markus" userId="edb588ad-b118-44cb-93b6-335b967c9009" providerId="ADAL" clId="{CE9EF5D5-4AF7-4B23-BFFC-0FADDF807824}" dt="2023-04-15T16:46:32.499" v="479" actId="164"/>
          <ac:grpSpMkLst>
            <pc:docMk/>
            <pc:sldMk cId="1331663379" sldId="2065"/>
            <ac:grpSpMk id="104" creationId="{D50DF48A-C259-BD32-3C2C-7F2C4571CBBA}"/>
          </ac:grpSpMkLst>
        </pc:grpChg>
        <pc:picChg chg="mod topLvl">
          <ac:chgData name="Kümmerle, Markus" userId="edb588ad-b118-44cb-93b6-335b967c9009" providerId="ADAL" clId="{CE9EF5D5-4AF7-4B23-BFFC-0FADDF807824}" dt="2023-04-15T16:35:55.632" v="88" actId="164"/>
          <ac:picMkLst>
            <pc:docMk/>
            <pc:sldMk cId="1331663379" sldId="2065"/>
            <ac:picMk id="6" creationId="{74E01D4D-4763-448E-BA82-D3CD64B1ABD6}"/>
          </ac:picMkLst>
        </pc:picChg>
        <pc:picChg chg="mod topLvl">
          <ac:chgData name="Kümmerle, Markus" userId="edb588ad-b118-44cb-93b6-335b967c9009" providerId="ADAL" clId="{CE9EF5D5-4AF7-4B23-BFFC-0FADDF807824}" dt="2023-04-15T16:39:16.638" v="274" actId="164"/>
          <ac:picMkLst>
            <pc:docMk/>
            <pc:sldMk cId="1331663379" sldId="2065"/>
            <ac:picMk id="7" creationId="{64E7720C-C4E6-8DC0-2EC6-8CC884A50372}"/>
          </ac:picMkLst>
        </pc:picChg>
        <pc:picChg chg="mod topLvl">
          <ac:chgData name="Kümmerle, Markus" userId="edb588ad-b118-44cb-93b6-335b967c9009" providerId="ADAL" clId="{CE9EF5D5-4AF7-4B23-BFFC-0FADDF807824}" dt="2023-04-15T16:39:16.638" v="274" actId="164"/>
          <ac:picMkLst>
            <pc:docMk/>
            <pc:sldMk cId="1331663379" sldId="2065"/>
            <ac:picMk id="8" creationId="{0BBB2E90-DE38-74A5-C15B-F0B5B52E3E2C}"/>
          </ac:picMkLst>
        </pc:picChg>
        <pc:picChg chg="mod topLvl">
          <ac:chgData name="Kümmerle, Markus" userId="edb588ad-b118-44cb-93b6-335b967c9009" providerId="ADAL" clId="{CE9EF5D5-4AF7-4B23-BFFC-0FADDF807824}" dt="2023-04-15T16:39:16.638" v="274" actId="164"/>
          <ac:picMkLst>
            <pc:docMk/>
            <pc:sldMk cId="1331663379" sldId="2065"/>
            <ac:picMk id="9" creationId="{08252AC1-A5E6-36D0-B1FB-F6A0E125C914}"/>
          </ac:picMkLst>
        </pc:picChg>
        <pc:picChg chg="mod topLvl">
          <ac:chgData name="Kümmerle, Markus" userId="edb588ad-b118-44cb-93b6-335b967c9009" providerId="ADAL" clId="{CE9EF5D5-4AF7-4B23-BFFC-0FADDF807824}" dt="2023-04-15T16:39:16.638" v="274" actId="164"/>
          <ac:picMkLst>
            <pc:docMk/>
            <pc:sldMk cId="1331663379" sldId="2065"/>
            <ac:picMk id="10" creationId="{4EB9685F-005E-E466-8D80-026C5D49747C}"/>
          </ac:picMkLst>
        </pc:picChg>
        <pc:picChg chg="mod topLvl">
          <ac:chgData name="Kümmerle, Markus" userId="edb588ad-b118-44cb-93b6-335b967c9009" providerId="ADAL" clId="{CE9EF5D5-4AF7-4B23-BFFC-0FADDF807824}" dt="2023-04-15T16:39:16.638" v="274" actId="164"/>
          <ac:picMkLst>
            <pc:docMk/>
            <pc:sldMk cId="1331663379" sldId="2065"/>
            <ac:picMk id="11" creationId="{A065712E-B152-C33D-B300-91BFDB3660AF}"/>
          </ac:picMkLst>
        </pc:picChg>
        <pc:picChg chg="mod topLvl">
          <ac:chgData name="Kümmerle, Markus" userId="edb588ad-b118-44cb-93b6-335b967c9009" providerId="ADAL" clId="{CE9EF5D5-4AF7-4B23-BFFC-0FADDF807824}" dt="2023-04-15T16:39:16.638" v="274" actId="164"/>
          <ac:picMkLst>
            <pc:docMk/>
            <pc:sldMk cId="1331663379" sldId="2065"/>
            <ac:picMk id="12" creationId="{96AB3688-3140-3CCC-8D19-311155F26C17}"/>
          </ac:picMkLst>
        </pc:picChg>
        <pc:picChg chg="mod topLvl">
          <ac:chgData name="Kümmerle, Markus" userId="edb588ad-b118-44cb-93b6-335b967c9009" providerId="ADAL" clId="{CE9EF5D5-4AF7-4B23-BFFC-0FADDF807824}" dt="2023-04-15T16:39:16.638" v="274" actId="164"/>
          <ac:picMkLst>
            <pc:docMk/>
            <pc:sldMk cId="1331663379" sldId="2065"/>
            <ac:picMk id="13" creationId="{2EB38589-90FF-6BA2-1C63-668351D0E667}"/>
          </ac:picMkLst>
        </pc:picChg>
        <pc:picChg chg="mod topLvl">
          <ac:chgData name="Kümmerle, Markus" userId="edb588ad-b118-44cb-93b6-335b967c9009" providerId="ADAL" clId="{CE9EF5D5-4AF7-4B23-BFFC-0FADDF807824}" dt="2023-04-15T16:39:16.638" v="274" actId="164"/>
          <ac:picMkLst>
            <pc:docMk/>
            <pc:sldMk cId="1331663379" sldId="2065"/>
            <ac:picMk id="14" creationId="{4D95A634-1974-49D4-2EC6-18E997A6AC9C}"/>
          </ac:picMkLst>
        </pc:picChg>
        <pc:picChg chg="mod topLvl">
          <ac:chgData name="Kümmerle, Markus" userId="edb588ad-b118-44cb-93b6-335b967c9009" providerId="ADAL" clId="{CE9EF5D5-4AF7-4B23-BFFC-0FADDF807824}" dt="2023-04-15T16:42:50.198" v="400" actId="164"/>
          <ac:picMkLst>
            <pc:docMk/>
            <pc:sldMk cId="1331663379" sldId="2065"/>
            <ac:picMk id="16" creationId="{91A88998-AD8B-BB63-8742-BE67DCB84E3C}"/>
          </ac:picMkLst>
        </pc:picChg>
        <pc:picChg chg="mod topLvl">
          <ac:chgData name="Kümmerle, Markus" userId="edb588ad-b118-44cb-93b6-335b967c9009" providerId="ADAL" clId="{CE9EF5D5-4AF7-4B23-BFFC-0FADDF807824}" dt="2023-04-15T16:42:50.198" v="400" actId="164"/>
          <ac:picMkLst>
            <pc:docMk/>
            <pc:sldMk cId="1331663379" sldId="2065"/>
            <ac:picMk id="17" creationId="{AB156C42-4187-E79E-5029-E40667EDDBC5}"/>
          </ac:picMkLst>
        </pc:picChg>
        <pc:picChg chg="mod topLvl">
          <ac:chgData name="Kümmerle, Markus" userId="edb588ad-b118-44cb-93b6-335b967c9009" providerId="ADAL" clId="{CE9EF5D5-4AF7-4B23-BFFC-0FADDF807824}" dt="2023-04-15T16:42:50.198" v="400" actId="164"/>
          <ac:picMkLst>
            <pc:docMk/>
            <pc:sldMk cId="1331663379" sldId="2065"/>
            <ac:picMk id="18" creationId="{F0AE17E9-BB46-023A-66F3-F6A59169A696}"/>
          </ac:picMkLst>
        </pc:picChg>
        <pc:picChg chg="mod topLvl">
          <ac:chgData name="Kümmerle, Markus" userId="edb588ad-b118-44cb-93b6-335b967c9009" providerId="ADAL" clId="{CE9EF5D5-4AF7-4B23-BFFC-0FADDF807824}" dt="2023-04-15T16:42:50.198" v="400" actId="164"/>
          <ac:picMkLst>
            <pc:docMk/>
            <pc:sldMk cId="1331663379" sldId="2065"/>
            <ac:picMk id="19" creationId="{42481B8B-E01F-CF96-A381-DA509D7F3E2F}"/>
          </ac:picMkLst>
        </pc:picChg>
        <pc:picChg chg="mod topLvl">
          <ac:chgData name="Kümmerle, Markus" userId="edb588ad-b118-44cb-93b6-335b967c9009" providerId="ADAL" clId="{CE9EF5D5-4AF7-4B23-BFFC-0FADDF807824}" dt="2023-04-15T16:42:50.198" v="400" actId="164"/>
          <ac:picMkLst>
            <pc:docMk/>
            <pc:sldMk cId="1331663379" sldId="2065"/>
            <ac:picMk id="20" creationId="{0284CFA3-4614-DBA8-2BD6-F82A80C41DE5}"/>
          </ac:picMkLst>
        </pc:picChg>
        <pc:picChg chg="mod topLvl">
          <ac:chgData name="Kümmerle, Markus" userId="edb588ad-b118-44cb-93b6-335b967c9009" providerId="ADAL" clId="{CE9EF5D5-4AF7-4B23-BFFC-0FADDF807824}" dt="2023-04-15T16:42:50.198" v="400" actId="164"/>
          <ac:picMkLst>
            <pc:docMk/>
            <pc:sldMk cId="1331663379" sldId="2065"/>
            <ac:picMk id="21" creationId="{DB698374-CED7-0187-DCEC-C321C758C715}"/>
          </ac:picMkLst>
        </pc:picChg>
        <pc:picChg chg="mod topLvl">
          <ac:chgData name="Kümmerle, Markus" userId="edb588ad-b118-44cb-93b6-335b967c9009" providerId="ADAL" clId="{CE9EF5D5-4AF7-4B23-BFFC-0FADDF807824}" dt="2023-04-15T16:44:31.414" v="411" actId="164"/>
          <ac:picMkLst>
            <pc:docMk/>
            <pc:sldMk cId="1331663379" sldId="2065"/>
            <ac:picMk id="23" creationId="{6365DC47-A520-223E-8FF0-761CF62A0793}"/>
          </ac:picMkLst>
        </pc:picChg>
        <pc:picChg chg="mod topLvl">
          <ac:chgData name="Kümmerle, Markus" userId="edb588ad-b118-44cb-93b6-335b967c9009" providerId="ADAL" clId="{CE9EF5D5-4AF7-4B23-BFFC-0FADDF807824}" dt="2023-04-15T16:42:50.198" v="400" actId="164"/>
          <ac:picMkLst>
            <pc:docMk/>
            <pc:sldMk cId="1331663379" sldId="2065"/>
            <ac:picMk id="24" creationId="{48886165-F175-A72C-6460-CF59E467F3D5}"/>
          </ac:picMkLst>
        </pc:picChg>
        <pc:picChg chg="mod topLvl">
          <ac:chgData name="Kümmerle, Markus" userId="edb588ad-b118-44cb-93b6-335b967c9009" providerId="ADAL" clId="{CE9EF5D5-4AF7-4B23-BFFC-0FADDF807824}" dt="2023-04-15T16:44:31.414" v="411" actId="164"/>
          <ac:picMkLst>
            <pc:docMk/>
            <pc:sldMk cId="1331663379" sldId="2065"/>
            <ac:picMk id="45" creationId="{96DBE2B7-4846-AB29-8300-D3EB3AA003FE}"/>
          </ac:picMkLst>
        </pc:picChg>
        <pc:picChg chg="mod topLvl">
          <ac:chgData name="Kümmerle, Markus" userId="edb588ad-b118-44cb-93b6-335b967c9009" providerId="ADAL" clId="{CE9EF5D5-4AF7-4B23-BFFC-0FADDF807824}" dt="2023-04-15T16:44:31.414" v="411" actId="164"/>
          <ac:picMkLst>
            <pc:docMk/>
            <pc:sldMk cId="1331663379" sldId="2065"/>
            <ac:picMk id="46" creationId="{7E008233-2D34-BFFA-E7F1-C9359A6BB1D3}"/>
          </ac:picMkLst>
        </pc:picChg>
        <pc:picChg chg="mod topLvl">
          <ac:chgData name="Kümmerle, Markus" userId="edb588ad-b118-44cb-93b6-335b967c9009" providerId="ADAL" clId="{CE9EF5D5-4AF7-4B23-BFFC-0FADDF807824}" dt="2023-04-15T16:44:31.414" v="411" actId="164"/>
          <ac:picMkLst>
            <pc:docMk/>
            <pc:sldMk cId="1331663379" sldId="2065"/>
            <ac:picMk id="47" creationId="{3044F7E0-F619-9426-1FE2-15CCF5AA846E}"/>
          </ac:picMkLst>
        </pc:picChg>
        <pc:picChg chg="mod topLvl">
          <ac:chgData name="Kümmerle, Markus" userId="edb588ad-b118-44cb-93b6-335b967c9009" providerId="ADAL" clId="{CE9EF5D5-4AF7-4B23-BFFC-0FADDF807824}" dt="2023-04-15T16:44:31.414" v="411" actId="164"/>
          <ac:picMkLst>
            <pc:docMk/>
            <pc:sldMk cId="1331663379" sldId="2065"/>
            <ac:picMk id="48" creationId="{C5FA247D-53CB-C57F-CE08-941D24133827}"/>
          </ac:picMkLst>
        </pc:picChg>
        <pc:picChg chg="mod topLvl">
          <ac:chgData name="Kümmerle, Markus" userId="edb588ad-b118-44cb-93b6-335b967c9009" providerId="ADAL" clId="{CE9EF5D5-4AF7-4B23-BFFC-0FADDF807824}" dt="2023-04-15T16:44:31.414" v="411" actId="164"/>
          <ac:picMkLst>
            <pc:docMk/>
            <pc:sldMk cId="1331663379" sldId="2065"/>
            <ac:picMk id="49" creationId="{B112CDF4-FB60-CAAE-A132-0BE45E32EE58}"/>
          </ac:picMkLst>
        </pc:picChg>
        <pc:picChg chg="mod topLvl">
          <ac:chgData name="Kümmerle, Markus" userId="edb588ad-b118-44cb-93b6-335b967c9009" providerId="ADAL" clId="{CE9EF5D5-4AF7-4B23-BFFC-0FADDF807824}" dt="2023-04-15T16:44:31.414" v="411" actId="164"/>
          <ac:picMkLst>
            <pc:docMk/>
            <pc:sldMk cId="1331663379" sldId="2065"/>
            <ac:picMk id="50" creationId="{0439649E-1641-F98D-5BE1-AB6CC68F4ED3}"/>
          </ac:picMkLst>
        </pc:picChg>
        <pc:picChg chg="mod topLvl">
          <ac:chgData name="Kümmerle, Markus" userId="edb588ad-b118-44cb-93b6-335b967c9009" providerId="ADAL" clId="{CE9EF5D5-4AF7-4B23-BFFC-0FADDF807824}" dt="2023-04-15T16:44:31.414" v="411" actId="164"/>
          <ac:picMkLst>
            <pc:docMk/>
            <pc:sldMk cId="1331663379" sldId="2065"/>
            <ac:picMk id="51" creationId="{55346761-6E85-3B7D-D6B7-EF5C34542DD6}"/>
          </ac:picMkLst>
        </pc:picChg>
        <pc:picChg chg="mod topLvl">
          <ac:chgData name="Kümmerle, Markus" userId="edb588ad-b118-44cb-93b6-335b967c9009" providerId="ADAL" clId="{CE9EF5D5-4AF7-4B23-BFFC-0FADDF807824}" dt="2023-04-15T16:44:31.414" v="411" actId="164"/>
          <ac:picMkLst>
            <pc:docMk/>
            <pc:sldMk cId="1331663379" sldId="2065"/>
            <ac:picMk id="52" creationId="{C771AAE4-8737-974F-EF72-2766A24ABB7B}"/>
          </ac:picMkLst>
        </pc:picChg>
        <pc:picChg chg="mod topLvl">
          <ac:chgData name="Kümmerle, Markus" userId="edb588ad-b118-44cb-93b6-335b967c9009" providerId="ADAL" clId="{CE9EF5D5-4AF7-4B23-BFFC-0FADDF807824}" dt="2023-04-15T16:44:31.414" v="411" actId="164"/>
          <ac:picMkLst>
            <pc:docMk/>
            <pc:sldMk cId="1331663379" sldId="2065"/>
            <ac:picMk id="53" creationId="{23BD237D-C310-9991-2960-60C5831350CF}"/>
          </ac:picMkLst>
        </pc:picChg>
        <pc:picChg chg="mod topLvl">
          <ac:chgData name="Kümmerle, Markus" userId="edb588ad-b118-44cb-93b6-335b967c9009" providerId="ADAL" clId="{CE9EF5D5-4AF7-4B23-BFFC-0FADDF807824}" dt="2023-04-15T16:46:32.499" v="479" actId="164"/>
          <ac:picMkLst>
            <pc:docMk/>
            <pc:sldMk cId="1331663379" sldId="2065"/>
            <ac:picMk id="55" creationId="{9EE68BDF-A454-ECAB-A617-56AA01089DF2}"/>
          </ac:picMkLst>
        </pc:picChg>
        <pc:picChg chg="mod topLvl">
          <ac:chgData name="Kümmerle, Markus" userId="edb588ad-b118-44cb-93b6-335b967c9009" providerId="ADAL" clId="{CE9EF5D5-4AF7-4B23-BFFC-0FADDF807824}" dt="2023-04-15T16:46:32.499" v="479" actId="164"/>
          <ac:picMkLst>
            <pc:docMk/>
            <pc:sldMk cId="1331663379" sldId="2065"/>
            <ac:picMk id="56" creationId="{B7E94BA2-3118-CC4B-44A8-31DEF8D6CC15}"/>
          </ac:picMkLst>
        </pc:picChg>
        <pc:picChg chg="mod topLvl">
          <ac:chgData name="Kümmerle, Markus" userId="edb588ad-b118-44cb-93b6-335b967c9009" providerId="ADAL" clId="{CE9EF5D5-4AF7-4B23-BFFC-0FADDF807824}" dt="2023-04-15T16:46:32.499" v="479" actId="164"/>
          <ac:picMkLst>
            <pc:docMk/>
            <pc:sldMk cId="1331663379" sldId="2065"/>
            <ac:picMk id="57" creationId="{708AD5D7-F539-6D99-F9C0-5143AF9F88E2}"/>
          </ac:picMkLst>
        </pc:picChg>
        <pc:picChg chg="mod topLvl">
          <ac:chgData name="Kümmerle, Markus" userId="edb588ad-b118-44cb-93b6-335b967c9009" providerId="ADAL" clId="{CE9EF5D5-4AF7-4B23-BFFC-0FADDF807824}" dt="2023-04-15T16:46:32.499" v="479" actId="164"/>
          <ac:picMkLst>
            <pc:docMk/>
            <pc:sldMk cId="1331663379" sldId="2065"/>
            <ac:picMk id="58" creationId="{F6C00566-8B11-4953-74CE-E5775AF8978D}"/>
          </ac:picMkLst>
        </pc:picChg>
        <pc:picChg chg="mod topLvl">
          <ac:chgData name="Kümmerle, Markus" userId="edb588ad-b118-44cb-93b6-335b967c9009" providerId="ADAL" clId="{CE9EF5D5-4AF7-4B23-BFFC-0FADDF807824}" dt="2023-04-15T16:46:32.499" v="479" actId="164"/>
          <ac:picMkLst>
            <pc:docMk/>
            <pc:sldMk cId="1331663379" sldId="2065"/>
            <ac:picMk id="59" creationId="{FD317982-FA28-CD4F-B439-A5049C38F67B}"/>
          </ac:picMkLst>
        </pc:picChg>
        <pc:picChg chg="mod topLvl">
          <ac:chgData name="Kümmerle, Markus" userId="edb588ad-b118-44cb-93b6-335b967c9009" providerId="ADAL" clId="{CE9EF5D5-4AF7-4B23-BFFC-0FADDF807824}" dt="2023-04-15T16:46:32.499" v="479" actId="164"/>
          <ac:picMkLst>
            <pc:docMk/>
            <pc:sldMk cId="1331663379" sldId="2065"/>
            <ac:picMk id="60" creationId="{47E617E1-A789-0326-C59B-E730824BBCB9}"/>
          </ac:picMkLst>
        </pc:picChg>
        <pc:picChg chg="mod topLvl">
          <ac:chgData name="Kümmerle, Markus" userId="edb588ad-b118-44cb-93b6-335b967c9009" providerId="ADAL" clId="{CE9EF5D5-4AF7-4B23-BFFC-0FADDF807824}" dt="2023-04-15T16:46:32.499" v="479" actId="164"/>
          <ac:picMkLst>
            <pc:docMk/>
            <pc:sldMk cId="1331663379" sldId="2065"/>
            <ac:picMk id="61" creationId="{810D22B4-C9E8-DCC8-A9E6-2B76B6B2A8CD}"/>
          </ac:picMkLst>
        </pc:picChg>
        <pc:picChg chg="mod topLvl">
          <ac:chgData name="Kümmerle, Markus" userId="edb588ad-b118-44cb-93b6-335b967c9009" providerId="ADAL" clId="{CE9EF5D5-4AF7-4B23-BFFC-0FADDF807824}" dt="2023-04-15T16:46:32.499" v="479" actId="164"/>
          <ac:picMkLst>
            <pc:docMk/>
            <pc:sldMk cId="1331663379" sldId="2065"/>
            <ac:picMk id="62" creationId="{A7DB6E73-7931-7CCE-D96F-50448A6C70B6}"/>
          </ac:picMkLst>
        </pc:picChg>
        <pc:picChg chg="mod topLvl">
          <ac:chgData name="Kümmerle, Markus" userId="edb588ad-b118-44cb-93b6-335b967c9009" providerId="ADAL" clId="{CE9EF5D5-4AF7-4B23-BFFC-0FADDF807824}" dt="2023-04-15T16:46:32.499" v="479" actId="164"/>
          <ac:picMkLst>
            <pc:docMk/>
            <pc:sldMk cId="1331663379" sldId="2065"/>
            <ac:picMk id="63" creationId="{1DFFE26F-7869-E7D7-2522-51D1F9344734}"/>
          </ac:picMkLst>
        </pc:picChg>
        <pc:picChg chg="mod topLvl">
          <ac:chgData name="Kümmerle, Markus" userId="edb588ad-b118-44cb-93b6-335b967c9009" providerId="ADAL" clId="{CE9EF5D5-4AF7-4B23-BFFC-0FADDF807824}" dt="2023-04-15T16:35:55.632" v="88" actId="164"/>
          <ac:picMkLst>
            <pc:docMk/>
            <pc:sldMk cId="1331663379" sldId="2065"/>
            <ac:picMk id="65" creationId="{46CB3DBD-BEDC-E9AC-FB55-C41BF9C8AF79}"/>
          </ac:picMkLst>
        </pc:picChg>
        <pc:picChg chg="mod topLvl">
          <ac:chgData name="Kümmerle, Markus" userId="edb588ad-b118-44cb-93b6-335b967c9009" providerId="ADAL" clId="{CE9EF5D5-4AF7-4B23-BFFC-0FADDF807824}" dt="2023-04-15T16:35:55.632" v="88" actId="164"/>
          <ac:picMkLst>
            <pc:docMk/>
            <pc:sldMk cId="1331663379" sldId="2065"/>
            <ac:picMk id="66" creationId="{E85CF9EC-729B-699F-E2E8-EDA716098218}"/>
          </ac:picMkLst>
        </pc:picChg>
        <pc:picChg chg="mod topLvl">
          <ac:chgData name="Kümmerle, Markus" userId="edb588ad-b118-44cb-93b6-335b967c9009" providerId="ADAL" clId="{CE9EF5D5-4AF7-4B23-BFFC-0FADDF807824}" dt="2023-04-15T16:35:55.632" v="88" actId="164"/>
          <ac:picMkLst>
            <pc:docMk/>
            <pc:sldMk cId="1331663379" sldId="2065"/>
            <ac:picMk id="67" creationId="{51E24BBA-6DDA-6644-6A5F-2852713153CC}"/>
          </ac:picMkLst>
        </pc:picChg>
        <pc:picChg chg="mod topLvl">
          <ac:chgData name="Kümmerle, Markus" userId="edb588ad-b118-44cb-93b6-335b967c9009" providerId="ADAL" clId="{CE9EF5D5-4AF7-4B23-BFFC-0FADDF807824}" dt="2023-04-15T16:35:55.632" v="88" actId="164"/>
          <ac:picMkLst>
            <pc:docMk/>
            <pc:sldMk cId="1331663379" sldId="2065"/>
            <ac:picMk id="68" creationId="{3E274A15-01D8-1CB8-A188-D874EC10230A}"/>
          </ac:picMkLst>
        </pc:picChg>
        <pc:picChg chg="mod topLvl">
          <ac:chgData name="Kümmerle, Markus" userId="edb588ad-b118-44cb-93b6-335b967c9009" providerId="ADAL" clId="{CE9EF5D5-4AF7-4B23-BFFC-0FADDF807824}" dt="2023-04-15T16:35:55.632" v="88" actId="164"/>
          <ac:picMkLst>
            <pc:docMk/>
            <pc:sldMk cId="1331663379" sldId="2065"/>
            <ac:picMk id="69" creationId="{C720F52C-6097-7BAA-A918-7F444F2E3650}"/>
          </ac:picMkLst>
        </pc:picChg>
        <pc:picChg chg="mod topLvl">
          <ac:chgData name="Kümmerle, Markus" userId="edb588ad-b118-44cb-93b6-335b967c9009" providerId="ADAL" clId="{CE9EF5D5-4AF7-4B23-BFFC-0FADDF807824}" dt="2023-04-15T16:35:55.632" v="88" actId="164"/>
          <ac:picMkLst>
            <pc:docMk/>
            <pc:sldMk cId="1331663379" sldId="2065"/>
            <ac:picMk id="70" creationId="{1F187780-0D4B-0B97-BD1B-F752B7F28463}"/>
          </ac:picMkLst>
        </pc:picChg>
        <pc:picChg chg="mod topLvl">
          <ac:chgData name="Kümmerle, Markus" userId="edb588ad-b118-44cb-93b6-335b967c9009" providerId="ADAL" clId="{CE9EF5D5-4AF7-4B23-BFFC-0FADDF807824}" dt="2023-04-15T16:35:55.632" v="88" actId="164"/>
          <ac:picMkLst>
            <pc:docMk/>
            <pc:sldMk cId="1331663379" sldId="2065"/>
            <ac:picMk id="71" creationId="{9282B1AB-24E5-4F43-476C-1AA566DA56FF}"/>
          </ac:picMkLst>
        </pc:picChg>
        <pc:picChg chg="mod topLvl">
          <ac:chgData name="Kümmerle, Markus" userId="edb588ad-b118-44cb-93b6-335b967c9009" providerId="ADAL" clId="{CE9EF5D5-4AF7-4B23-BFFC-0FADDF807824}" dt="2023-04-15T16:35:55.632" v="88" actId="164"/>
          <ac:picMkLst>
            <pc:docMk/>
            <pc:sldMk cId="1331663379" sldId="2065"/>
            <ac:picMk id="72" creationId="{F95BD523-3590-C6BB-33A1-4B3712697AF0}"/>
          </ac:picMkLst>
        </pc:picChg>
        <pc:picChg chg="mod topLvl">
          <ac:chgData name="Kümmerle, Markus" userId="edb588ad-b118-44cb-93b6-335b967c9009" providerId="ADAL" clId="{CE9EF5D5-4AF7-4B23-BFFC-0FADDF807824}" dt="2023-04-15T16:35:55.632" v="88" actId="164"/>
          <ac:picMkLst>
            <pc:docMk/>
            <pc:sldMk cId="1331663379" sldId="2065"/>
            <ac:picMk id="73" creationId="{CCE13222-DC16-6585-CEA4-E8ECA42D92E8}"/>
          </ac:picMkLst>
        </pc:picChg>
        <pc:picChg chg="add mod">
          <ac:chgData name="Kümmerle, Markus" userId="edb588ad-b118-44cb-93b6-335b967c9009" providerId="ADAL" clId="{CE9EF5D5-4AF7-4B23-BFFC-0FADDF807824}" dt="2023-04-15T16:35:55.632" v="88" actId="164"/>
          <ac:picMkLst>
            <pc:docMk/>
            <pc:sldMk cId="1331663379" sldId="2065"/>
            <ac:picMk id="85" creationId="{854F9E03-3A5B-4191-EC4C-F262433B915A}"/>
          </ac:picMkLst>
        </pc:picChg>
        <pc:picChg chg="add mod">
          <ac:chgData name="Kümmerle, Markus" userId="edb588ad-b118-44cb-93b6-335b967c9009" providerId="ADAL" clId="{CE9EF5D5-4AF7-4B23-BFFC-0FADDF807824}" dt="2023-04-15T16:39:16.638" v="274" actId="164"/>
          <ac:picMkLst>
            <pc:docMk/>
            <pc:sldMk cId="1331663379" sldId="2065"/>
            <ac:picMk id="88" creationId="{9F295224-E520-BA1A-F6E3-90B8FD403ECD}"/>
          </ac:picMkLst>
        </pc:picChg>
        <pc:picChg chg="add mod">
          <ac:chgData name="Kümmerle, Markus" userId="edb588ad-b118-44cb-93b6-335b967c9009" providerId="ADAL" clId="{CE9EF5D5-4AF7-4B23-BFFC-0FADDF807824}" dt="2023-04-15T16:39:16.638" v="274" actId="164"/>
          <ac:picMkLst>
            <pc:docMk/>
            <pc:sldMk cId="1331663379" sldId="2065"/>
            <ac:picMk id="90" creationId="{4D6146D1-8335-D2A8-355A-67E6508F3CC6}"/>
          </ac:picMkLst>
        </pc:picChg>
        <pc:picChg chg="add mod">
          <ac:chgData name="Kümmerle, Markus" userId="edb588ad-b118-44cb-93b6-335b967c9009" providerId="ADAL" clId="{CE9EF5D5-4AF7-4B23-BFFC-0FADDF807824}" dt="2023-04-15T16:39:16.638" v="274" actId="164"/>
          <ac:picMkLst>
            <pc:docMk/>
            <pc:sldMk cId="1331663379" sldId="2065"/>
            <ac:picMk id="92" creationId="{A4F8999B-8CD2-5DB9-9727-34C63C223E63}"/>
          </ac:picMkLst>
        </pc:picChg>
        <pc:picChg chg="add mod">
          <ac:chgData name="Kümmerle, Markus" userId="edb588ad-b118-44cb-93b6-335b967c9009" providerId="ADAL" clId="{CE9EF5D5-4AF7-4B23-BFFC-0FADDF807824}" dt="2023-04-15T16:42:50.198" v="400" actId="164"/>
          <ac:picMkLst>
            <pc:docMk/>
            <pc:sldMk cId="1331663379" sldId="2065"/>
            <ac:picMk id="95" creationId="{37981201-52D4-BE4D-8855-263F000DDCEF}"/>
          </ac:picMkLst>
        </pc:picChg>
        <pc:picChg chg="add mod">
          <ac:chgData name="Kümmerle, Markus" userId="edb588ad-b118-44cb-93b6-335b967c9009" providerId="ADAL" clId="{CE9EF5D5-4AF7-4B23-BFFC-0FADDF807824}" dt="2023-04-15T16:42:50.198" v="400" actId="164"/>
          <ac:picMkLst>
            <pc:docMk/>
            <pc:sldMk cId="1331663379" sldId="2065"/>
            <ac:picMk id="97" creationId="{877341B3-1D9D-CC25-B35C-66D868221447}"/>
          </ac:picMkLst>
        </pc:picChg>
        <pc:picChg chg="add mod">
          <ac:chgData name="Kümmerle, Markus" userId="edb588ad-b118-44cb-93b6-335b967c9009" providerId="ADAL" clId="{CE9EF5D5-4AF7-4B23-BFFC-0FADDF807824}" dt="2023-04-15T16:42:50.198" v="400" actId="164"/>
          <ac:picMkLst>
            <pc:docMk/>
            <pc:sldMk cId="1331663379" sldId="2065"/>
            <ac:picMk id="99" creationId="{EBD589E8-B6AD-DE1C-30D8-114A33110E13}"/>
          </ac:picMkLst>
        </pc:picChg>
        <pc:picChg chg="add mod">
          <ac:chgData name="Kümmerle, Markus" userId="edb588ad-b118-44cb-93b6-335b967c9009" providerId="ADAL" clId="{CE9EF5D5-4AF7-4B23-BFFC-0FADDF807824}" dt="2023-04-15T16:46:32.499" v="479" actId="164"/>
          <ac:picMkLst>
            <pc:docMk/>
            <pc:sldMk cId="1331663379" sldId="2065"/>
            <ac:picMk id="103" creationId="{74B057A2-3323-3FA8-1916-4F138E9310A2}"/>
          </ac:picMkLst>
        </pc:picChg>
      </pc:sldChg>
      <pc:sldChg chg="addSp delSp modSp mod">
        <pc:chgData name="Kümmerle, Markus" userId="edb588ad-b118-44cb-93b6-335b967c9009" providerId="ADAL" clId="{CE9EF5D5-4AF7-4B23-BFFC-0FADDF807824}" dt="2023-04-15T16:50:19.525" v="507" actId="2085"/>
        <pc:sldMkLst>
          <pc:docMk/>
          <pc:sldMk cId="1414803149" sldId="2066"/>
        </pc:sldMkLst>
        <pc:spChg chg="add del mod">
          <ac:chgData name="Kümmerle, Markus" userId="edb588ad-b118-44cb-93b6-335b967c9009" providerId="ADAL" clId="{CE9EF5D5-4AF7-4B23-BFFC-0FADDF807824}" dt="2023-04-15T16:49:52.111" v="500" actId="478"/>
          <ac:spMkLst>
            <pc:docMk/>
            <pc:sldMk cId="1414803149" sldId="2066"/>
            <ac:spMk id="3" creationId="{3D6B497A-7BA0-E67F-0211-C7AF4966BC91}"/>
          </ac:spMkLst>
        </pc:spChg>
        <pc:spChg chg="add mod">
          <ac:chgData name="Kümmerle, Markus" userId="edb588ad-b118-44cb-93b6-335b967c9009" providerId="ADAL" clId="{CE9EF5D5-4AF7-4B23-BFFC-0FADDF807824}" dt="2023-04-15T16:50:19.525" v="507" actId="2085"/>
          <ac:spMkLst>
            <pc:docMk/>
            <pc:sldMk cId="1414803149" sldId="2066"/>
            <ac:spMk id="4" creationId="{9D8C861F-3B77-5DEE-404C-E2AF47E212D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15.04.2023</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2834820"/>
            <a:ext cx="8886496" cy="2217600"/>
          </a:xfrm>
          <a:prstGeom prst="rect">
            <a:avLst/>
          </a:prstGeom>
        </p:spPr>
        <p:txBody>
          <a:bodyP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1324304" y="5484422"/>
            <a:ext cx="8886496" cy="299441"/>
          </a:xfrm>
          <a:prstGeom prst="rect">
            <a:avLst/>
          </a:prstGeom>
        </p:spPr>
        <p:txBody>
          <a:bodyPr wrap="square">
            <a:spAutoFit/>
          </a:bodyPr>
          <a:lstStyle>
            <a:lvl1pPr>
              <a:spcBef>
                <a:spcPts val="0"/>
              </a:spcBef>
              <a:defRPr sz="200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11522075" cy="146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 y="739523"/>
            <a:ext cx="11522075" cy="1467434"/>
          </a:xfrm>
          <a:prstGeom prst="rect">
            <a:avLst/>
          </a:prstGeom>
        </p:spPr>
      </p:pic>
      <p:pic>
        <p:nvPicPr>
          <p:cNvPr id="3" name="Grafik 21">
            <a:extLst>
              <a:ext uri="{FF2B5EF4-FFF2-40B4-BE49-F238E27FC236}">
                <a16:creationId xmlns:a16="http://schemas.microsoft.com/office/drawing/2014/main" id="{D4C43E31-A1C6-FAA1-FEDD-3AF502BC9303}"/>
              </a:ext>
            </a:extLst>
          </p:cNvPr>
          <p:cNvPicPr>
            <a:picLocks noChangeAspect="1"/>
          </p:cNvPicPr>
          <p:nvPr userDrawn="1"/>
        </p:nvPicPr>
        <p:blipFill>
          <a:blip r:embed="rId7"/>
          <a:stretch>
            <a:fillRect/>
          </a:stretch>
        </p:blipFill>
        <p:spPr>
          <a:xfrm>
            <a:off x="288000" y="409180"/>
            <a:ext cx="5105651" cy="982947"/>
          </a:xfrm>
          <a:prstGeom prst="rect">
            <a:avLst/>
          </a:prstGeom>
        </p:spPr>
      </p:pic>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1175971"/>
            <a:ext cx="8937296" cy="4107227"/>
          </a:xfrm>
          <a:prstGeom prst="rect">
            <a:avLst/>
          </a:prstGeom>
        </p:spPr>
        <p:txBody>
          <a:bodyPr anchor="ct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err="1"/>
              <a:t>Section</a:t>
            </a:r>
            <a:r>
              <a:rPr lang="de-DE" dirty="0"/>
              <a:t> Title</a:t>
            </a:r>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9523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6" name="Objekt 5" hidden="1"/>
                      <p:cNvPicPr/>
                      <p:nvPr/>
                    </p:nvPicPr>
                    <p:blipFill>
                      <a:blip r:embed="rId4"/>
                      <a:stretch>
                        <a:fillRect/>
                      </a:stretch>
                    </p:blipFill>
                    <p:spPr>
                      <a:xfrm>
                        <a:off x="1588" y="1590"/>
                        <a:ext cx="1587" cy="1587"/>
                      </a:xfrm>
                      <a:prstGeom prst="rect">
                        <a:avLst/>
                      </a:prstGeom>
                    </p:spPr>
                  </p:pic>
                </p:oleObj>
              </mc:Fallback>
            </mc:AlternateContent>
          </a:graphicData>
        </a:graphic>
      </p:graphicFrame>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5"/>
          <a:stretch>
            <a:fillRect/>
          </a:stretch>
        </p:blipFill>
        <p:spPr>
          <a:xfrm>
            <a:off x="7776754" y="470208"/>
            <a:ext cx="3482228" cy="670403"/>
          </a:xfrm>
          <a:prstGeom prst="rect">
            <a:avLst/>
          </a:prstGeom>
        </p:spPr>
      </p:pic>
      <p:pic>
        <p:nvPicPr>
          <p:cNvPr id="11" name="Picture 10">
            <a:extLst>
              <a:ext uri="{FF2B5EF4-FFF2-40B4-BE49-F238E27FC236}">
                <a16:creationId xmlns:a16="http://schemas.microsoft.com/office/drawing/2014/main" id="{CC5F8087-362F-E242-4E14-7355C0A91990}"/>
              </a:ext>
            </a:extLst>
          </p:cNvPr>
          <p:cNvPicPr>
            <a:picLocks noChangeAspect="1"/>
          </p:cNvPicPr>
          <p:nvPr userDrawn="1"/>
        </p:nvPicPr>
        <p:blipFill>
          <a:blip r:embed="rId6"/>
          <a:stretch>
            <a:fillRect/>
          </a:stretch>
        </p:blipFill>
        <p:spPr>
          <a:xfrm>
            <a:off x="0" y="0"/>
            <a:ext cx="7921869" cy="1689463"/>
          </a:xfrm>
          <a:prstGeom prst="rect">
            <a:avLst/>
          </a:prstGeom>
        </p:spPr>
      </p:pic>
      <p:sp>
        <p:nvSpPr>
          <p:cNvPr id="12" name="Title 1">
            <a:extLst>
              <a:ext uri="{FF2B5EF4-FFF2-40B4-BE49-F238E27FC236}">
                <a16:creationId xmlns:a16="http://schemas.microsoft.com/office/drawing/2014/main" id="{53D7A036-0797-32AA-A50D-1BD3998F94DB}"/>
              </a:ext>
            </a:extLst>
          </p:cNvPr>
          <p:cNvSpPr>
            <a:spLocks noGrp="1"/>
          </p:cNvSpPr>
          <p:nvPr>
            <p:ph type="title" hasCustomPrompt="1"/>
          </p:nvPr>
        </p:nvSpPr>
        <p:spPr>
          <a:xfrm>
            <a:off x="444373" y="413152"/>
            <a:ext cx="10944225" cy="784516"/>
          </a:xfrm>
          <a:prstGeom prst="rect">
            <a:avLst/>
          </a:prstGeom>
        </p:spPr>
        <p:txBody>
          <a:bodyPr vert="horz"/>
          <a:lstStyle>
            <a:lvl1pPr>
              <a:defRPr b="0" i="0">
                <a:solidFill>
                  <a:schemeClr val="bg1"/>
                </a:solidFill>
                <a:latin typeface="Montserrat Light" pitchFamily="2" charset="77"/>
              </a:defRPr>
            </a:lvl1pPr>
          </a:lstStyle>
          <a:p>
            <a:r>
              <a:rPr lang="en-US" sz="2400" dirty="0">
                <a:solidFill>
                  <a:schemeClr val="bg1"/>
                </a:solidFill>
              </a:rPr>
              <a:t>Slide</a:t>
            </a:r>
            <a:br>
              <a:rPr lang="en-US" sz="2400" dirty="0">
                <a:solidFill>
                  <a:schemeClr val="bg1"/>
                </a:solidFill>
              </a:rPr>
            </a:br>
            <a:r>
              <a:rPr lang="en-US" sz="2400" dirty="0">
                <a:solidFill>
                  <a:schemeClr val="bg1"/>
                </a:solidFill>
              </a:rPr>
              <a:t>Title</a:t>
            </a:r>
          </a:p>
        </p:txBody>
      </p:sp>
      <p:sp>
        <p:nvSpPr>
          <p:cNvPr id="20" name="Content Placeholder 17">
            <a:extLst>
              <a:ext uri="{FF2B5EF4-FFF2-40B4-BE49-F238E27FC236}">
                <a16:creationId xmlns:a16="http://schemas.microsoft.com/office/drawing/2014/main" id="{A47CA737-AEFE-339E-5D5C-2C76D186E3E0}"/>
              </a:ext>
            </a:extLst>
          </p:cNvPr>
          <p:cNvSpPr>
            <a:spLocks noGrp="1"/>
          </p:cNvSpPr>
          <p:nvPr>
            <p:ph sz="quarter" idx="10"/>
          </p:nvPr>
        </p:nvSpPr>
        <p:spPr>
          <a:xfrm>
            <a:off x="444373" y="1890346"/>
            <a:ext cx="10944225" cy="4124383"/>
          </a:xfrm>
        </p:spPr>
        <p:txBody>
          <a:bodyPr/>
          <a:lstStyle>
            <a:lvl1pPr>
              <a:defRPr sz="1500" b="0" i="0">
                <a:solidFill>
                  <a:schemeClr val="tx2"/>
                </a:solidFill>
                <a:latin typeface="Montserrat Light" pitchFamily="2" charset="77"/>
              </a:defRPr>
            </a:lvl1pPr>
            <a:lvl2pPr>
              <a:defRPr sz="1500" b="0" i="0">
                <a:solidFill>
                  <a:schemeClr val="tx2"/>
                </a:solidFill>
                <a:latin typeface="Montserrat Light" pitchFamily="2" charset="77"/>
              </a:defRPr>
            </a:lvl2pPr>
            <a:lvl3pPr>
              <a:defRPr sz="1500" b="0" i="0">
                <a:solidFill>
                  <a:schemeClr val="tx2"/>
                </a:solidFill>
                <a:latin typeface="Montserrat Light" pitchFamily="2" charset="77"/>
              </a:defRPr>
            </a:lvl3pPr>
            <a:lvl4pPr>
              <a:defRPr sz="1500" b="0" i="0">
                <a:solidFill>
                  <a:schemeClr val="tx2"/>
                </a:solidFill>
                <a:latin typeface="Montserrat Light" pitchFamily="2" charset="77"/>
              </a:defRPr>
            </a:lvl4pPr>
            <a:lvl5pPr>
              <a:defRPr sz="1500" b="0" i="0">
                <a:solidFill>
                  <a:schemeClr val="tx2"/>
                </a:solidFill>
                <a:latin typeface="Montserrat Light" pitchFamily="2"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10412349" y="6149685"/>
            <a:ext cx="820800" cy="176400"/>
          </a:xfrm>
          <a:prstGeom prst="rect">
            <a:avLst/>
          </a:prstGeom>
          <a:noFill/>
        </p:spPr>
        <p:txBody>
          <a:bodyPr wrap="square" lIns="0" tIns="0" rIns="0" bIns="0" rtlCol="0" anchor="b">
            <a:noAutofit/>
          </a:bodyPr>
          <a:lstStyle/>
          <a:p>
            <a:pPr algn="r"/>
            <a:fld id="{FAAB48A4-D341-4AE9-8566-EA7878570C6A}" type="slidenum">
              <a:rPr lang="de-DE" sz="900" b="1" i="0" smtClean="0">
                <a:solidFill>
                  <a:srgbClr val="3A9BF3"/>
                </a:solidFill>
                <a:latin typeface="Montserrat" pitchFamily="2" charset="77"/>
                <a:ea typeface="Typold Book" panose="020B0004030204060B03" pitchFamily="34" charset="0"/>
              </a:rPr>
              <a:pPr algn="r"/>
              <a:t>‹Nr.›</a:t>
            </a:fld>
            <a:endParaRPr lang="en-US" sz="900"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8"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5.png"/><Relationship Id="rId21" Type="http://schemas.openxmlformats.org/officeDocument/2006/relationships/image" Target="../media/image37.png"/><Relationship Id="rId34" Type="http://schemas.openxmlformats.org/officeDocument/2006/relationships/image" Target="../media/image50.png"/><Relationship Id="rId42" Type="http://schemas.openxmlformats.org/officeDocument/2006/relationships/image" Target="../media/image58.png"/><Relationship Id="rId47" Type="http://schemas.openxmlformats.org/officeDocument/2006/relationships/image" Target="../media/image63.png"/><Relationship Id="rId50" Type="http://schemas.openxmlformats.org/officeDocument/2006/relationships/image" Target="../media/image65.png"/><Relationship Id="rId55" Type="http://schemas.openxmlformats.org/officeDocument/2006/relationships/image" Target="../media/image70.png"/><Relationship Id="rId63" Type="http://schemas.openxmlformats.org/officeDocument/2006/relationships/image" Target="../media/image78.png"/><Relationship Id="rId68" Type="http://schemas.openxmlformats.org/officeDocument/2006/relationships/image" Target="../media/image83.png"/><Relationship Id="rId76" Type="http://schemas.openxmlformats.org/officeDocument/2006/relationships/image" Target="../media/image91.png"/><Relationship Id="rId7" Type="http://schemas.openxmlformats.org/officeDocument/2006/relationships/image" Target="../media/image24.png"/><Relationship Id="rId71" Type="http://schemas.openxmlformats.org/officeDocument/2006/relationships/image" Target="../media/image86.png"/><Relationship Id="rId2" Type="http://schemas.openxmlformats.org/officeDocument/2006/relationships/slideLayout" Target="../slideLayouts/slideLayout3.xml"/><Relationship Id="rId16" Type="http://schemas.openxmlformats.org/officeDocument/2006/relationships/image" Target="../media/image32.png"/><Relationship Id="rId29" Type="http://schemas.openxmlformats.org/officeDocument/2006/relationships/image" Target="../media/image45.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png"/><Relationship Id="rId40" Type="http://schemas.openxmlformats.org/officeDocument/2006/relationships/image" Target="../media/image56.png"/><Relationship Id="rId45" Type="http://schemas.openxmlformats.org/officeDocument/2006/relationships/image" Target="../media/image61.png"/><Relationship Id="rId53" Type="http://schemas.openxmlformats.org/officeDocument/2006/relationships/image" Target="../media/image68.png"/><Relationship Id="rId58" Type="http://schemas.openxmlformats.org/officeDocument/2006/relationships/image" Target="../media/image73.png"/><Relationship Id="rId66" Type="http://schemas.openxmlformats.org/officeDocument/2006/relationships/image" Target="../media/image81.png"/><Relationship Id="rId74" Type="http://schemas.openxmlformats.org/officeDocument/2006/relationships/image" Target="../media/image89.png"/><Relationship Id="rId5" Type="http://schemas.openxmlformats.org/officeDocument/2006/relationships/image" Target="../media/image22.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49" Type="http://schemas.openxmlformats.org/officeDocument/2006/relationships/image" Target="../media/image11.png"/><Relationship Id="rId57" Type="http://schemas.openxmlformats.org/officeDocument/2006/relationships/image" Target="../media/image72.png"/><Relationship Id="rId61" Type="http://schemas.openxmlformats.org/officeDocument/2006/relationships/image" Target="../media/image76.png"/><Relationship Id="rId10" Type="http://schemas.openxmlformats.org/officeDocument/2006/relationships/image" Target="../media/image10.png"/><Relationship Id="rId19" Type="http://schemas.openxmlformats.org/officeDocument/2006/relationships/image" Target="../media/image35.png"/><Relationship Id="rId31" Type="http://schemas.openxmlformats.org/officeDocument/2006/relationships/image" Target="../media/image47.png"/><Relationship Id="rId44" Type="http://schemas.openxmlformats.org/officeDocument/2006/relationships/image" Target="../media/image60.png"/><Relationship Id="rId52" Type="http://schemas.openxmlformats.org/officeDocument/2006/relationships/image" Target="../media/image67.png"/><Relationship Id="rId60" Type="http://schemas.openxmlformats.org/officeDocument/2006/relationships/image" Target="../media/image75.png"/><Relationship Id="rId65" Type="http://schemas.openxmlformats.org/officeDocument/2006/relationships/image" Target="../media/image80.png"/><Relationship Id="rId73" Type="http://schemas.openxmlformats.org/officeDocument/2006/relationships/image" Target="../media/image88.png"/><Relationship Id="rId4" Type="http://schemas.openxmlformats.org/officeDocument/2006/relationships/image" Target="../media/image7.emf"/><Relationship Id="rId9" Type="http://schemas.openxmlformats.org/officeDocument/2006/relationships/image" Target="../media/image26.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43" Type="http://schemas.openxmlformats.org/officeDocument/2006/relationships/image" Target="../media/image59.png"/><Relationship Id="rId48" Type="http://schemas.openxmlformats.org/officeDocument/2006/relationships/image" Target="../media/image64.png"/><Relationship Id="rId56" Type="http://schemas.openxmlformats.org/officeDocument/2006/relationships/image" Target="../media/image71.png"/><Relationship Id="rId64" Type="http://schemas.openxmlformats.org/officeDocument/2006/relationships/image" Target="../media/image79.png"/><Relationship Id="rId69" Type="http://schemas.openxmlformats.org/officeDocument/2006/relationships/image" Target="../media/image84.png"/><Relationship Id="rId77" Type="http://schemas.openxmlformats.org/officeDocument/2006/relationships/image" Target="../media/image92.png"/><Relationship Id="rId8" Type="http://schemas.openxmlformats.org/officeDocument/2006/relationships/image" Target="../media/image25.png"/><Relationship Id="rId51" Type="http://schemas.openxmlformats.org/officeDocument/2006/relationships/image" Target="../media/image66.svg"/><Relationship Id="rId72" Type="http://schemas.openxmlformats.org/officeDocument/2006/relationships/image" Target="../media/image87.png"/><Relationship Id="rId3" Type="http://schemas.openxmlformats.org/officeDocument/2006/relationships/oleObject" Target="../embeddings/oleObject13.bin"/><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jpg"/><Relationship Id="rId38" Type="http://schemas.openxmlformats.org/officeDocument/2006/relationships/image" Target="../media/image54.png"/><Relationship Id="rId46" Type="http://schemas.openxmlformats.org/officeDocument/2006/relationships/image" Target="../media/image62.png"/><Relationship Id="rId59" Type="http://schemas.openxmlformats.org/officeDocument/2006/relationships/image" Target="../media/image74.png"/><Relationship Id="rId67" Type="http://schemas.openxmlformats.org/officeDocument/2006/relationships/image" Target="../media/image82.png"/><Relationship Id="rId20" Type="http://schemas.openxmlformats.org/officeDocument/2006/relationships/image" Target="../media/image36.png"/><Relationship Id="rId41" Type="http://schemas.openxmlformats.org/officeDocument/2006/relationships/image" Target="../media/image57.png"/><Relationship Id="rId54" Type="http://schemas.openxmlformats.org/officeDocument/2006/relationships/image" Target="../media/image69.png"/><Relationship Id="rId62" Type="http://schemas.openxmlformats.org/officeDocument/2006/relationships/image" Target="../media/image77.png"/><Relationship Id="rId70" Type="http://schemas.openxmlformats.org/officeDocument/2006/relationships/image" Target="../media/image85.png"/><Relationship Id="rId75" Type="http://schemas.openxmlformats.org/officeDocument/2006/relationships/image" Target="../media/image90.png"/><Relationship Id="rId1" Type="http://schemas.openxmlformats.org/officeDocument/2006/relationships/tags" Target="../tags/tag15.xml"/><Relationship Id="rId6"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93.png"/><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hyperlink" Target="https://camaraproject.org/contact/" TargetMode="External"/><Relationship Id="rId5" Type="http://schemas.openxmlformats.org/officeDocument/2006/relationships/hyperlink" Target="mailto:all+subscribe@lists.camaraproject.org" TargetMode="External"/><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tags" Target="../tags/tag9.xml"/><Relationship Id="rId5" Type="http://schemas.openxmlformats.org/officeDocument/2006/relationships/image" Target="../media/image9.png"/><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oleObject" Target="../embeddings/oleObject11.bin"/><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7.emf"/><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21.svg"/><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20.png"/><Relationship Id="rId5" Type="http://schemas.openxmlformats.org/officeDocument/2006/relationships/hyperlink" Target="https://github.com/camaraproject/rep_main" TargetMode="Externa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F2941-E7D2-648A-6F21-36480C010AE0}"/>
              </a:ext>
            </a:extLst>
          </p:cNvPr>
          <p:cNvSpPr>
            <a:spLocks noGrp="1"/>
          </p:cNvSpPr>
          <p:nvPr>
            <p:ph type="body" sz="quarter" idx="12"/>
          </p:nvPr>
        </p:nvSpPr>
        <p:spPr/>
        <p:txBody>
          <a:bodyPr anchor="ctr"/>
          <a:lstStyle/>
          <a:p>
            <a:r>
              <a:rPr lang="en-US" dirty="0"/>
              <a:t>Presentation</a:t>
            </a:r>
          </a:p>
        </p:txBody>
      </p:sp>
      <p:sp>
        <p:nvSpPr>
          <p:cNvPr id="3" name="Textplatzhalter 2">
            <a:extLst>
              <a:ext uri="{FF2B5EF4-FFF2-40B4-BE49-F238E27FC236}">
                <a16:creationId xmlns:a16="http://schemas.microsoft.com/office/drawing/2014/main" id="{403F421F-2D14-EE89-73EB-206BF78C4BA9}"/>
              </a:ext>
            </a:extLst>
          </p:cNvPr>
          <p:cNvSpPr>
            <a:spLocks noGrp="1"/>
          </p:cNvSpPr>
          <p:nvPr>
            <p:ph type="body" sz="quarter" idx="13"/>
          </p:nvPr>
        </p:nvSpPr>
        <p:spPr>
          <a:xfrm>
            <a:off x="1324304" y="5484422"/>
            <a:ext cx="8886496" cy="303416"/>
          </a:xfrm>
        </p:spPr>
        <p:txBody>
          <a:bodyPr/>
          <a:lstStyle/>
          <a:p>
            <a:r>
              <a:rPr lang="de-DE" dirty="0"/>
              <a:t>15.04.2023</a:t>
            </a:r>
          </a:p>
        </p:txBody>
      </p:sp>
    </p:spTree>
    <p:extLst>
      <p:ext uri="{BB962C8B-B14F-4D97-AF65-F5344CB8AC3E}">
        <p14:creationId xmlns:p14="http://schemas.microsoft.com/office/powerpoint/2010/main" val="75317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4047BEC7-43A9-B820-E468-FC53734A76FE}"/>
              </a:ext>
            </a:extLst>
          </p:cNvPr>
          <p:cNvGraphicFramePr>
            <a:graphicFrameLocks noChangeAspect="1"/>
          </p:cNvGraphicFramePr>
          <p:nvPr>
            <p:custDataLst>
              <p:tags r:id="rId1"/>
            </p:custDataLst>
            <p:extLst>
              <p:ext uri="{D42A27DB-BD31-4B8C-83A1-F6EECF244321}">
                <p14:modId xmlns:p14="http://schemas.microsoft.com/office/powerpoint/2010/main" val="9971297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4047BEC7-43A9-B820-E468-FC53734A76F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Logos</a:t>
            </a:r>
            <a:br>
              <a:rPr lang="de-DE" dirty="0"/>
            </a:br>
            <a:endParaRPr lang="de-DE" dirty="0"/>
          </a:p>
        </p:txBody>
      </p:sp>
      <p:grpSp>
        <p:nvGrpSpPr>
          <p:cNvPr id="33" name="Gruppieren 32">
            <a:extLst>
              <a:ext uri="{FF2B5EF4-FFF2-40B4-BE49-F238E27FC236}">
                <a16:creationId xmlns:a16="http://schemas.microsoft.com/office/drawing/2014/main" id="{ED351BBB-A31B-3460-2905-9E29046ADE7B}"/>
              </a:ext>
            </a:extLst>
          </p:cNvPr>
          <p:cNvGrpSpPr/>
          <p:nvPr/>
        </p:nvGrpSpPr>
        <p:grpSpPr>
          <a:xfrm>
            <a:off x="245431" y="5111658"/>
            <a:ext cx="11029519" cy="1281550"/>
            <a:chOff x="301993" y="5019584"/>
            <a:chExt cx="11029519" cy="1281550"/>
          </a:xfrm>
        </p:grpSpPr>
        <p:pic>
          <p:nvPicPr>
            <p:cNvPr id="34" name="Grafik 33">
              <a:extLst>
                <a:ext uri="{FF2B5EF4-FFF2-40B4-BE49-F238E27FC236}">
                  <a16:creationId xmlns:a16="http://schemas.microsoft.com/office/drawing/2014/main" id="{21642C93-168E-0BAB-8FAD-8BC2E9CF411C}"/>
                </a:ext>
              </a:extLst>
            </p:cNvPr>
            <p:cNvPicPr>
              <a:picLocks noChangeAspect="1"/>
            </p:cNvPicPr>
            <p:nvPr/>
          </p:nvPicPr>
          <p:blipFill>
            <a:blip r:embed="rId5"/>
            <a:stretch>
              <a:fillRect/>
            </a:stretch>
          </p:blipFill>
          <p:spPr>
            <a:xfrm>
              <a:off x="4027517" y="5019584"/>
              <a:ext cx="2278311" cy="1281550"/>
            </a:xfrm>
            <a:prstGeom prst="rect">
              <a:avLst/>
            </a:prstGeom>
          </p:spPr>
        </p:pic>
        <p:pic>
          <p:nvPicPr>
            <p:cNvPr id="35" name="Picture 16">
              <a:extLst>
                <a:ext uri="{FF2B5EF4-FFF2-40B4-BE49-F238E27FC236}">
                  <a16:creationId xmlns:a16="http://schemas.microsoft.com/office/drawing/2014/main" id="{3D8B4A52-E3CD-FB04-6209-72F23C5451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5898" y="5381156"/>
              <a:ext cx="974994" cy="5584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1">
              <a:extLst>
                <a:ext uri="{FF2B5EF4-FFF2-40B4-BE49-F238E27FC236}">
                  <a16:creationId xmlns:a16="http://schemas.microsoft.com/office/drawing/2014/main" id="{E79D09A5-1FD4-E8C0-AA12-9C80979452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0889" y="5235565"/>
              <a:ext cx="826382" cy="836221"/>
            </a:xfrm>
            <a:prstGeom prst="rect">
              <a:avLst/>
            </a:prstGeom>
            <a:noFill/>
            <a:extLst>
              <a:ext uri="{909E8E84-426E-40DD-AFC4-6F175D3DCCD1}">
                <a14:hiddenFill xmlns:a14="http://schemas.microsoft.com/office/drawing/2010/main">
                  <a:solidFill>
                    <a:srgbClr val="FFFFFF"/>
                  </a:solidFill>
                </a14:hiddenFill>
              </a:ext>
            </a:extLst>
          </p:spPr>
        </p:pic>
        <p:pic>
          <p:nvPicPr>
            <p:cNvPr id="37" name="Grafik 36" descr="Ein Bild, das Text, Uhr, Messanzeige enthält.&#10;&#10;Automatisch generierte Beschreibung">
              <a:extLst>
                <a:ext uri="{FF2B5EF4-FFF2-40B4-BE49-F238E27FC236}">
                  <a16:creationId xmlns:a16="http://schemas.microsoft.com/office/drawing/2014/main" id="{4B3FE90F-5BD2-9159-C017-954EBBEA08C2}"/>
                </a:ext>
              </a:extLst>
            </p:cNvPr>
            <p:cNvPicPr>
              <a:picLocks noChangeAspect="1"/>
            </p:cNvPicPr>
            <p:nvPr/>
          </p:nvPicPr>
          <p:blipFill>
            <a:blip r:embed="rId8"/>
            <a:stretch>
              <a:fillRect/>
            </a:stretch>
          </p:blipFill>
          <p:spPr>
            <a:xfrm>
              <a:off x="1537381" y="5547439"/>
              <a:ext cx="923898" cy="225841"/>
            </a:xfrm>
            <a:prstGeom prst="rect">
              <a:avLst/>
            </a:prstGeom>
          </p:spPr>
        </p:pic>
        <p:pic>
          <p:nvPicPr>
            <p:cNvPr id="38" name="Grafik 37">
              <a:extLst>
                <a:ext uri="{FF2B5EF4-FFF2-40B4-BE49-F238E27FC236}">
                  <a16:creationId xmlns:a16="http://schemas.microsoft.com/office/drawing/2014/main" id="{8241A82D-9AE6-620F-A6E2-A747A77FAD26}"/>
                </a:ext>
              </a:extLst>
            </p:cNvPr>
            <p:cNvPicPr>
              <a:picLocks noChangeAspect="1"/>
            </p:cNvPicPr>
            <p:nvPr/>
          </p:nvPicPr>
          <p:blipFill>
            <a:blip r:embed="rId9"/>
            <a:stretch>
              <a:fillRect/>
            </a:stretch>
          </p:blipFill>
          <p:spPr>
            <a:xfrm>
              <a:off x="5758094" y="5381156"/>
              <a:ext cx="1696440" cy="558407"/>
            </a:xfrm>
            <a:prstGeom prst="rect">
              <a:avLst/>
            </a:prstGeom>
          </p:spPr>
        </p:pic>
        <p:pic>
          <p:nvPicPr>
            <p:cNvPr id="39" name="Grafik 38">
              <a:extLst>
                <a:ext uri="{FF2B5EF4-FFF2-40B4-BE49-F238E27FC236}">
                  <a16:creationId xmlns:a16="http://schemas.microsoft.com/office/drawing/2014/main" id="{C1BC2DB7-49C9-3252-6707-3DDD1EA1CCE6}"/>
                </a:ext>
              </a:extLst>
            </p:cNvPr>
            <p:cNvPicPr>
              <a:picLocks noChangeAspect="1"/>
            </p:cNvPicPr>
            <p:nvPr/>
          </p:nvPicPr>
          <p:blipFill>
            <a:blip r:embed="rId10"/>
            <a:stretch>
              <a:fillRect/>
            </a:stretch>
          </p:blipFill>
          <p:spPr>
            <a:xfrm>
              <a:off x="7509404" y="5486531"/>
              <a:ext cx="1033684" cy="347657"/>
            </a:xfrm>
            <a:prstGeom prst="rect">
              <a:avLst/>
            </a:prstGeom>
          </p:spPr>
        </p:pic>
        <p:pic>
          <p:nvPicPr>
            <p:cNvPr id="40" name="Grafik 39">
              <a:extLst>
                <a:ext uri="{FF2B5EF4-FFF2-40B4-BE49-F238E27FC236}">
                  <a16:creationId xmlns:a16="http://schemas.microsoft.com/office/drawing/2014/main" id="{F08C800D-D10D-5C07-FAC0-0E6DE398AFC1}"/>
                </a:ext>
              </a:extLst>
            </p:cNvPr>
            <p:cNvPicPr>
              <a:picLocks noChangeAspect="1"/>
            </p:cNvPicPr>
            <p:nvPr/>
          </p:nvPicPr>
          <p:blipFill>
            <a:blip r:embed="rId11"/>
            <a:stretch>
              <a:fillRect/>
            </a:stretch>
          </p:blipFill>
          <p:spPr>
            <a:xfrm>
              <a:off x="10486209" y="5445326"/>
              <a:ext cx="845303" cy="430067"/>
            </a:xfrm>
            <a:prstGeom prst="rect">
              <a:avLst/>
            </a:prstGeom>
          </p:spPr>
        </p:pic>
        <p:pic>
          <p:nvPicPr>
            <p:cNvPr id="41" name="Grafik 40">
              <a:extLst>
                <a:ext uri="{FF2B5EF4-FFF2-40B4-BE49-F238E27FC236}">
                  <a16:creationId xmlns:a16="http://schemas.microsoft.com/office/drawing/2014/main" id="{85D52A20-D9BF-893F-3484-BA7E9FA5D4EA}"/>
                </a:ext>
              </a:extLst>
            </p:cNvPr>
            <p:cNvPicPr>
              <a:picLocks noChangeAspect="1"/>
            </p:cNvPicPr>
            <p:nvPr/>
          </p:nvPicPr>
          <p:blipFill>
            <a:blip r:embed="rId12"/>
            <a:stretch>
              <a:fillRect/>
            </a:stretch>
          </p:blipFill>
          <p:spPr>
            <a:xfrm>
              <a:off x="8617008" y="5436641"/>
              <a:ext cx="1203570" cy="447436"/>
            </a:xfrm>
            <a:prstGeom prst="rect">
              <a:avLst/>
            </a:prstGeom>
          </p:spPr>
        </p:pic>
        <p:pic>
          <p:nvPicPr>
            <p:cNvPr id="42" name="Grafik 41">
              <a:extLst>
                <a:ext uri="{FF2B5EF4-FFF2-40B4-BE49-F238E27FC236}">
                  <a16:creationId xmlns:a16="http://schemas.microsoft.com/office/drawing/2014/main" id="{06C0A8EC-4092-9598-40B6-768C6A0F4E0D}"/>
                </a:ext>
              </a:extLst>
            </p:cNvPr>
            <p:cNvPicPr>
              <a:picLocks noChangeAspect="1"/>
            </p:cNvPicPr>
            <p:nvPr/>
          </p:nvPicPr>
          <p:blipFill>
            <a:blip r:embed="rId13"/>
            <a:stretch>
              <a:fillRect/>
            </a:stretch>
          </p:blipFill>
          <p:spPr>
            <a:xfrm>
              <a:off x="301993" y="5479856"/>
              <a:ext cx="1209093" cy="361006"/>
            </a:xfrm>
            <a:prstGeom prst="rect">
              <a:avLst/>
            </a:prstGeom>
          </p:spPr>
        </p:pic>
        <p:pic>
          <p:nvPicPr>
            <p:cNvPr id="43" name="Grafik 42">
              <a:extLst>
                <a:ext uri="{FF2B5EF4-FFF2-40B4-BE49-F238E27FC236}">
                  <a16:creationId xmlns:a16="http://schemas.microsoft.com/office/drawing/2014/main" id="{A623244A-9317-06EF-2497-6EB08536582A}"/>
                </a:ext>
              </a:extLst>
            </p:cNvPr>
            <p:cNvPicPr>
              <a:picLocks noChangeAspect="1"/>
            </p:cNvPicPr>
            <p:nvPr/>
          </p:nvPicPr>
          <p:blipFill>
            <a:blip r:embed="rId14"/>
            <a:stretch>
              <a:fillRect/>
            </a:stretch>
          </p:blipFill>
          <p:spPr>
            <a:xfrm>
              <a:off x="2373274" y="5376779"/>
              <a:ext cx="1429967" cy="567160"/>
            </a:xfrm>
            <a:prstGeom prst="rect">
              <a:avLst/>
            </a:prstGeom>
          </p:spPr>
        </p:pic>
      </p:grpSp>
      <p:grpSp>
        <p:nvGrpSpPr>
          <p:cNvPr id="101" name="Gruppieren 100">
            <a:extLst>
              <a:ext uri="{FF2B5EF4-FFF2-40B4-BE49-F238E27FC236}">
                <a16:creationId xmlns:a16="http://schemas.microsoft.com/office/drawing/2014/main" id="{96AE609F-D9D1-7637-9161-DDC76CC45B80}"/>
              </a:ext>
            </a:extLst>
          </p:cNvPr>
          <p:cNvGrpSpPr/>
          <p:nvPr/>
        </p:nvGrpSpPr>
        <p:grpSpPr>
          <a:xfrm>
            <a:off x="292174" y="4007528"/>
            <a:ext cx="11024396" cy="1177379"/>
            <a:chOff x="292174" y="4007528"/>
            <a:chExt cx="11024396" cy="1177379"/>
          </a:xfrm>
        </p:grpSpPr>
        <p:pic>
          <p:nvPicPr>
            <p:cNvPr id="23" name="Grafik 22">
              <a:extLst>
                <a:ext uri="{FF2B5EF4-FFF2-40B4-BE49-F238E27FC236}">
                  <a16:creationId xmlns:a16="http://schemas.microsoft.com/office/drawing/2014/main" id="{6365DC47-A520-223E-8FF0-761CF62A0793}"/>
                </a:ext>
              </a:extLst>
            </p:cNvPr>
            <p:cNvPicPr>
              <a:picLocks noChangeAspect="1"/>
            </p:cNvPicPr>
            <p:nvPr/>
          </p:nvPicPr>
          <p:blipFill>
            <a:blip r:embed="rId15"/>
            <a:stretch>
              <a:fillRect/>
            </a:stretch>
          </p:blipFill>
          <p:spPr>
            <a:xfrm>
              <a:off x="292174" y="4406636"/>
              <a:ext cx="906476" cy="379163"/>
            </a:xfrm>
            <a:prstGeom prst="rect">
              <a:avLst/>
            </a:prstGeom>
          </p:spPr>
        </p:pic>
        <p:pic>
          <p:nvPicPr>
            <p:cNvPr id="45" name="Grafik 44">
              <a:extLst>
                <a:ext uri="{FF2B5EF4-FFF2-40B4-BE49-F238E27FC236}">
                  <a16:creationId xmlns:a16="http://schemas.microsoft.com/office/drawing/2014/main" id="{96DBE2B7-4846-AB29-8300-D3EB3AA003FE}"/>
                </a:ext>
              </a:extLst>
            </p:cNvPr>
            <p:cNvPicPr>
              <a:picLocks noChangeAspect="1"/>
            </p:cNvPicPr>
            <p:nvPr/>
          </p:nvPicPr>
          <p:blipFill>
            <a:blip r:embed="rId16"/>
            <a:stretch>
              <a:fillRect/>
            </a:stretch>
          </p:blipFill>
          <p:spPr>
            <a:xfrm>
              <a:off x="2695336" y="4245518"/>
              <a:ext cx="1246933" cy="701399"/>
            </a:xfrm>
            <a:prstGeom prst="rect">
              <a:avLst/>
            </a:prstGeom>
          </p:spPr>
        </p:pic>
        <p:pic>
          <p:nvPicPr>
            <p:cNvPr id="46" name="Grafik 45">
              <a:extLst>
                <a:ext uri="{FF2B5EF4-FFF2-40B4-BE49-F238E27FC236}">
                  <a16:creationId xmlns:a16="http://schemas.microsoft.com/office/drawing/2014/main" id="{7E008233-2D34-BFFA-E7F1-C9359A6BB1D3}"/>
                </a:ext>
              </a:extLst>
            </p:cNvPr>
            <p:cNvPicPr>
              <a:picLocks noChangeAspect="1"/>
            </p:cNvPicPr>
            <p:nvPr/>
          </p:nvPicPr>
          <p:blipFill>
            <a:blip r:embed="rId17"/>
            <a:stretch>
              <a:fillRect/>
            </a:stretch>
          </p:blipFill>
          <p:spPr>
            <a:xfrm>
              <a:off x="7269082" y="4284599"/>
              <a:ext cx="623237" cy="623237"/>
            </a:xfrm>
            <a:prstGeom prst="rect">
              <a:avLst/>
            </a:prstGeom>
          </p:spPr>
        </p:pic>
        <p:pic>
          <p:nvPicPr>
            <p:cNvPr id="47" name="Picture 10">
              <a:extLst>
                <a:ext uri="{FF2B5EF4-FFF2-40B4-BE49-F238E27FC236}">
                  <a16:creationId xmlns:a16="http://schemas.microsoft.com/office/drawing/2014/main" id="{3044F7E0-F619-9426-1FE2-15CCF5AA846E}"/>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0088" t="22838" r="13692" b="27205"/>
            <a:stretch/>
          </p:blipFill>
          <p:spPr bwMode="auto">
            <a:xfrm>
              <a:off x="7977692" y="4448523"/>
              <a:ext cx="1076610" cy="295389"/>
            </a:xfrm>
            <a:prstGeom prst="rect">
              <a:avLst/>
            </a:prstGeom>
            <a:noFill/>
            <a:extLst>
              <a:ext uri="{909E8E84-426E-40DD-AFC4-6F175D3DCCD1}">
                <a14:hiddenFill xmlns:a14="http://schemas.microsoft.com/office/drawing/2010/main">
                  <a:solidFill>
                    <a:srgbClr val="FFFFFF"/>
                  </a:solidFill>
                </a14:hiddenFill>
              </a:ext>
            </a:extLst>
          </p:spPr>
        </p:pic>
        <p:pic>
          <p:nvPicPr>
            <p:cNvPr id="48" name="Grafik 47">
              <a:extLst>
                <a:ext uri="{FF2B5EF4-FFF2-40B4-BE49-F238E27FC236}">
                  <a16:creationId xmlns:a16="http://schemas.microsoft.com/office/drawing/2014/main" id="{C5FA247D-53CB-C57F-CE08-941D24133827}"/>
                </a:ext>
              </a:extLst>
            </p:cNvPr>
            <p:cNvPicPr>
              <a:picLocks noChangeAspect="1"/>
            </p:cNvPicPr>
            <p:nvPr/>
          </p:nvPicPr>
          <p:blipFill>
            <a:blip r:embed="rId19"/>
            <a:stretch>
              <a:fillRect/>
            </a:stretch>
          </p:blipFill>
          <p:spPr>
            <a:xfrm>
              <a:off x="10238928" y="4470781"/>
              <a:ext cx="1077642" cy="250872"/>
            </a:xfrm>
            <a:prstGeom prst="rect">
              <a:avLst/>
            </a:prstGeom>
          </p:spPr>
        </p:pic>
        <p:pic>
          <p:nvPicPr>
            <p:cNvPr id="49" name="Grafik 48" descr="Ein Bild, das Text enthält.&#10;&#10;Automatisch generierte Beschreibung">
              <a:extLst>
                <a:ext uri="{FF2B5EF4-FFF2-40B4-BE49-F238E27FC236}">
                  <a16:creationId xmlns:a16="http://schemas.microsoft.com/office/drawing/2014/main" id="{B112CDF4-FB60-CAAE-A132-0BE45E32EE58}"/>
                </a:ext>
              </a:extLst>
            </p:cNvPr>
            <p:cNvPicPr>
              <a:picLocks noChangeAspect="1"/>
            </p:cNvPicPr>
            <p:nvPr/>
          </p:nvPicPr>
          <p:blipFill>
            <a:blip r:embed="rId20"/>
            <a:stretch>
              <a:fillRect/>
            </a:stretch>
          </p:blipFill>
          <p:spPr>
            <a:xfrm>
              <a:off x="1284023" y="4366037"/>
              <a:ext cx="1325940" cy="460361"/>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39649E-1641-F98D-5BE1-AB6CC68F4ED3}"/>
                </a:ext>
              </a:extLst>
            </p:cNvPr>
            <p:cNvPicPr>
              <a:picLocks noChangeAspect="1"/>
            </p:cNvPicPr>
            <p:nvPr/>
          </p:nvPicPr>
          <p:blipFill>
            <a:blip r:embed="rId21"/>
            <a:stretch>
              <a:fillRect/>
            </a:stretch>
          </p:blipFill>
          <p:spPr>
            <a:xfrm>
              <a:off x="4027642" y="4007528"/>
              <a:ext cx="1177379" cy="1177379"/>
            </a:xfrm>
            <a:prstGeom prst="rect">
              <a:avLst/>
            </a:prstGeom>
          </p:spPr>
        </p:pic>
        <p:pic>
          <p:nvPicPr>
            <p:cNvPr id="51" name="Grafik 50" descr="Ein Bild, das Text enthält.&#10;&#10;Automatisch generierte Beschreibung">
              <a:extLst>
                <a:ext uri="{FF2B5EF4-FFF2-40B4-BE49-F238E27FC236}">
                  <a16:creationId xmlns:a16="http://schemas.microsoft.com/office/drawing/2014/main" id="{55346761-6E85-3B7D-D6B7-EF5C34542DD6}"/>
                </a:ext>
              </a:extLst>
            </p:cNvPr>
            <p:cNvPicPr>
              <a:picLocks noChangeAspect="1"/>
            </p:cNvPicPr>
            <p:nvPr/>
          </p:nvPicPr>
          <p:blipFill>
            <a:blip r:embed="rId22"/>
            <a:stretch>
              <a:fillRect/>
            </a:stretch>
          </p:blipFill>
          <p:spPr>
            <a:xfrm>
              <a:off x="5290394" y="4424992"/>
              <a:ext cx="933308" cy="342451"/>
            </a:xfrm>
            <a:prstGeom prst="rect">
              <a:avLst/>
            </a:prstGeom>
          </p:spPr>
        </p:pic>
        <p:pic>
          <p:nvPicPr>
            <p:cNvPr id="52" name="Grafik 51" descr="Ein Bild, das Text, Monitor enthält.&#10;&#10;Automatisch generierte Beschreibung">
              <a:extLst>
                <a:ext uri="{FF2B5EF4-FFF2-40B4-BE49-F238E27FC236}">
                  <a16:creationId xmlns:a16="http://schemas.microsoft.com/office/drawing/2014/main" id="{C771AAE4-8737-974F-EF72-2766A24ABB7B}"/>
                </a:ext>
              </a:extLst>
            </p:cNvPr>
            <p:cNvPicPr>
              <a:picLocks noChangeAspect="1"/>
            </p:cNvPicPr>
            <p:nvPr/>
          </p:nvPicPr>
          <p:blipFill>
            <a:blip r:embed="rId23"/>
            <a:stretch>
              <a:fillRect/>
            </a:stretch>
          </p:blipFill>
          <p:spPr>
            <a:xfrm>
              <a:off x="9139675" y="4520621"/>
              <a:ext cx="1013879" cy="151192"/>
            </a:xfrm>
            <a:prstGeom prst="rect">
              <a:avLst/>
            </a:prstGeom>
          </p:spPr>
        </p:pic>
        <p:pic>
          <p:nvPicPr>
            <p:cNvPr id="53" name="Grafik 52" descr="Ein Bild, das Logo enthält.&#10;&#10;Automatisch generierte Beschreibung">
              <a:extLst>
                <a:ext uri="{FF2B5EF4-FFF2-40B4-BE49-F238E27FC236}">
                  <a16:creationId xmlns:a16="http://schemas.microsoft.com/office/drawing/2014/main" id="{23BD237D-C310-9991-2960-60C5831350CF}"/>
                </a:ext>
              </a:extLst>
            </p:cNvPr>
            <p:cNvPicPr>
              <a:picLocks noChangeAspect="1"/>
            </p:cNvPicPr>
            <p:nvPr/>
          </p:nvPicPr>
          <p:blipFill>
            <a:blip r:embed="rId24"/>
            <a:stretch>
              <a:fillRect/>
            </a:stretch>
          </p:blipFill>
          <p:spPr>
            <a:xfrm>
              <a:off x="6309075" y="4158900"/>
              <a:ext cx="874634" cy="874634"/>
            </a:xfrm>
            <a:prstGeom prst="rect">
              <a:avLst/>
            </a:prstGeom>
          </p:spPr>
        </p:pic>
      </p:grpSp>
      <p:grpSp>
        <p:nvGrpSpPr>
          <p:cNvPr id="74" name="Gruppieren 73">
            <a:extLst>
              <a:ext uri="{FF2B5EF4-FFF2-40B4-BE49-F238E27FC236}">
                <a16:creationId xmlns:a16="http://schemas.microsoft.com/office/drawing/2014/main" id="{940EC5E8-4B9E-76AA-1A76-69535A93071A}"/>
              </a:ext>
            </a:extLst>
          </p:cNvPr>
          <p:cNvGrpSpPr/>
          <p:nvPr/>
        </p:nvGrpSpPr>
        <p:grpSpPr>
          <a:xfrm>
            <a:off x="321762" y="1739691"/>
            <a:ext cx="11142003" cy="784516"/>
            <a:chOff x="360862" y="1214814"/>
            <a:chExt cx="11142003" cy="784516"/>
          </a:xfrm>
        </p:grpSpPr>
        <p:pic>
          <p:nvPicPr>
            <p:cNvPr id="75" name="Picture 26">
              <a:extLst>
                <a:ext uri="{FF2B5EF4-FFF2-40B4-BE49-F238E27FC236}">
                  <a16:creationId xmlns:a16="http://schemas.microsoft.com/office/drawing/2014/main" id="{2F811515-F54E-66FE-970E-3A6E7624762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868479" y="1214814"/>
              <a:ext cx="773307" cy="784516"/>
            </a:xfrm>
            <a:prstGeom prst="rect">
              <a:avLst/>
            </a:prstGeom>
            <a:noFill/>
            <a:extLst>
              <a:ext uri="{909E8E84-426E-40DD-AFC4-6F175D3DCCD1}">
                <a14:hiddenFill xmlns:a14="http://schemas.microsoft.com/office/drawing/2010/main">
                  <a:solidFill>
                    <a:srgbClr val="FFFFFF"/>
                  </a:solidFill>
                </a14:hiddenFill>
              </a:ext>
            </a:extLst>
          </p:spPr>
        </p:pic>
        <p:pic>
          <p:nvPicPr>
            <p:cNvPr id="76" name="Grafik 75">
              <a:extLst>
                <a:ext uri="{FF2B5EF4-FFF2-40B4-BE49-F238E27FC236}">
                  <a16:creationId xmlns:a16="http://schemas.microsoft.com/office/drawing/2014/main" id="{D3C3E44C-4710-051B-29E6-78C5DBE805D3}"/>
                </a:ext>
              </a:extLst>
            </p:cNvPr>
            <p:cNvPicPr>
              <a:picLocks noChangeAspect="1"/>
            </p:cNvPicPr>
            <p:nvPr/>
          </p:nvPicPr>
          <p:blipFill>
            <a:blip r:embed="rId26"/>
            <a:stretch>
              <a:fillRect/>
            </a:stretch>
          </p:blipFill>
          <p:spPr>
            <a:xfrm>
              <a:off x="4563692" y="1473990"/>
              <a:ext cx="1220630" cy="266165"/>
            </a:xfrm>
            <a:prstGeom prst="rect">
              <a:avLst/>
            </a:prstGeom>
          </p:spPr>
        </p:pic>
        <p:pic>
          <p:nvPicPr>
            <p:cNvPr id="77" name="Grafik 76">
              <a:extLst>
                <a:ext uri="{FF2B5EF4-FFF2-40B4-BE49-F238E27FC236}">
                  <a16:creationId xmlns:a16="http://schemas.microsoft.com/office/drawing/2014/main" id="{DC7149A7-4494-8768-889A-B88F9C91E0B0}"/>
                </a:ext>
              </a:extLst>
            </p:cNvPr>
            <p:cNvPicPr>
              <a:picLocks noChangeAspect="1"/>
            </p:cNvPicPr>
            <p:nvPr/>
          </p:nvPicPr>
          <p:blipFill>
            <a:blip r:embed="rId27"/>
            <a:stretch>
              <a:fillRect/>
            </a:stretch>
          </p:blipFill>
          <p:spPr>
            <a:xfrm>
              <a:off x="9010738" y="1390540"/>
              <a:ext cx="1460074" cy="433064"/>
            </a:xfrm>
            <a:prstGeom prst="rect">
              <a:avLst/>
            </a:prstGeom>
          </p:spPr>
        </p:pic>
        <p:pic>
          <p:nvPicPr>
            <p:cNvPr id="78" name="Grafik 77">
              <a:extLst>
                <a:ext uri="{FF2B5EF4-FFF2-40B4-BE49-F238E27FC236}">
                  <a16:creationId xmlns:a16="http://schemas.microsoft.com/office/drawing/2014/main" id="{83947B58-A368-0C48-DCBF-EEBAA8388B02}"/>
                </a:ext>
              </a:extLst>
            </p:cNvPr>
            <p:cNvPicPr>
              <a:picLocks noChangeAspect="1"/>
            </p:cNvPicPr>
            <p:nvPr/>
          </p:nvPicPr>
          <p:blipFill>
            <a:blip r:embed="rId28"/>
            <a:stretch>
              <a:fillRect/>
            </a:stretch>
          </p:blipFill>
          <p:spPr>
            <a:xfrm>
              <a:off x="6725943" y="1338179"/>
              <a:ext cx="897557" cy="537786"/>
            </a:xfrm>
            <a:prstGeom prst="rect">
              <a:avLst/>
            </a:prstGeom>
          </p:spPr>
        </p:pic>
        <p:pic>
          <p:nvPicPr>
            <p:cNvPr id="79" name="Grafik 78" descr="Ein Bild, das Text enthält.&#10;&#10;Automatisch generierte Beschreibung">
              <a:extLst>
                <a:ext uri="{FF2B5EF4-FFF2-40B4-BE49-F238E27FC236}">
                  <a16:creationId xmlns:a16="http://schemas.microsoft.com/office/drawing/2014/main" id="{9D324D47-7B2E-6C2D-1678-FD310F0EB05C}"/>
                </a:ext>
              </a:extLst>
            </p:cNvPr>
            <p:cNvPicPr>
              <a:picLocks noChangeAspect="1"/>
            </p:cNvPicPr>
            <p:nvPr/>
          </p:nvPicPr>
          <p:blipFill>
            <a:blip r:embed="rId29"/>
            <a:stretch>
              <a:fillRect/>
            </a:stretch>
          </p:blipFill>
          <p:spPr>
            <a:xfrm>
              <a:off x="7886770" y="1421639"/>
              <a:ext cx="1039811" cy="370866"/>
            </a:xfrm>
            <a:prstGeom prst="rect">
              <a:avLst/>
            </a:prstGeom>
          </p:spPr>
        </p:pic>
        <p:pic>
          <p:nvPicPr>
            <p:cNvPr id="80" name="Grafik 79" descr="Ein Bild, das Logo enthält.&#10;&#10;Automatisch generierte Beschreibung">
              <a:extLst>
                <a:ext uri="{FF2B5EF4-FFF2-40B4-BE49-F238E27FC236}">
                  <a16:creationId xmlns:a16="http://schemas.microsoft.com/office/drawing/2014/main" id="{3A2741D6-9FDB-2981-E940-A98BAB7C6A73}"/>
                </a:ext>
              </a:extLst>
            </p:cNvPr>
            <p:cNvPicPr>
              <a:picLocks noChangeAspect="1"/>
            </p:cNvPicPr>
            <p:nvPr/>
          </p:nvPicPr>
          <p:blipFill>
            <a:blip r:embed="rId30"/>
            <a:stretch>
              <a:fillRect/>
            </a:stretch>
          </p:blipFill>
          <p:spPr>
            <a:xfrm>
              <a:off x="3324521" y="1403694"/>
              <a:ext cx="1155014" cy="406757"/>
            </a:xfrm>
            <a:prstGeom prst="rect">
              <a:avLst/>
            </a:prstGeom>
          </p:spPr>
        </p:pic>
        <p:pic>
          <p:nvPicPr>
            <p:cNvPr id="81" name="Grafik 80" descr="Ein Bild, das Logo enthält.&#10;&#10;Automatisch generierte Beschreibung">
              <a:extLst>
                <a:ext uri="{FF2B5EF4-FFF2-40B4-BE49-F238E27FC236}">
                  <a16:creationId xmlns:a16="http://schemas.microsoft.com/office/drawing/2014/main" id="{1926719B-146C-D9BA-FD2C-8E22EA5F54B0}"/>
                </a:ext>
              </a:extLst>
            </p:cNvPr>
            <p:cNvPicPr>
              <a:picLocks noChangeAspect="1"/>
            </p:cNvPicPr>
            <p:nvPr/>
          </p:nvPicPr>
          <p:blipFill>
            <a:blip r:embed="rId31"/>
            <a:stretch>
              <a:fillRect/>
            </a:stretch>
          </p:blipFill>
          <p:spPr>
            <a:xfrm>
              <a:off x="10375858" y="1234653"/>
              <a:ext cx="1127007" cy="744839"/>
            </a:xfrm>
            <a:prstGeom prst="rect">
              <a:avLst/>
            </a:prstGeom>
          </p:spPr>
        </p:pic>
        <p:pic>
          <p:nvPicPr>
            <p:cNvPr id="82" name="Grafik 81">
              <a:extLst>
                <a:ext uri="{FF2B5EF4-FFF2-40B4-BE49-F238E27FC236}">
                  <a16:creationId xmlns:a16="http://schemas.microsoft.com/office/drawing/2014/main" id="{F8708246-26C6-7273-EC73-318841552446}"/>
                </a:ext>
              </a:extLst>
            </p:cNvPr>
            <p:cNvPicPr>
              <a:picLocks noChangeAspect="1"/>
            </p:cNvPicPr>
            <p:nvPr/>
          </p:nvPicPr>
          <p:blipFill>
            <a:blip r:embed="rId32"/>
            <a:stretch>
              <a:fillRect/>
            </a:stretch>
          </p:blipFill>
          <p:spPr>
            <a:xfrm>
              <a:off x="360862" y="1474606"/>
              <a:ext cx="876888" cy="264932"/>
            </a:xfrm>
            <a:prstGeom prst="rect">
              <a:avLst/>
            </a:prstGeom>
          </p:spPr>
        </p:pic>
        <p:pic>
          <p:nvPicPr>
            <p:cNvPr id="83" name="Grafik 82">
              <a:extLst>
                <a:ext uri="{FF2B5EF4-FFF2-40B4-BE49-F238E27FC236}">
                  <a16:creationId xmlns:a16="http://schemas.microsoft.com/office/drawing/2014/main" id="{463D7BB9-0BDA-6AD3-C7AA-57AB8D9FCB8F}"/>
                </a:ext>
              </a:extLst>
            </p:cNvPr>
            <p:cNvPicPr>
              <a:picLocks noChangeAspect="1"/>
            </p:cNvPicPr>
            <p:nvPr/>
          </p:nvPicPr>
          <p:blipFill>
            <a:blip r:embed="rId33"/>
            <a:stretch>
              <a:fillRect/>
            </a:stretch>
          </p:blipFill>
          <p:spPr>
            <a:xfrm>
              <a:off x="1321907" y="1228872"/>
              <a:ext cx="756400" cy="756400"/>
            </a:xfrm>
            <a:prstGeom prst="rect">
              <a:avLst/>
            </a:prstGeom>
          </p:spPr>
        </p:pic>
        <p:pic>
          <p:nvPicPr>
            <p:cNvPr id="84" name="Grafik 83" descr="Ein Bild, das Text enthält.&#10;&#10;Automatisch generierte Beschreibung">
              <a:extLst>
                <a:ext uri="{FF2B5EF4-FFF2-40B4-BE49-F238E27FC236}">
                  <a16:creationId xmlns:a16="http://schemas.microsoft.com/office/drawing/2014/main" id="{7BA569D8-F30D-6816-7446-A6E215C782FA}"/>
                </a:ext>
              </a:extLst>
            </p:cNvPr>
            <p:cNvPicPr>
              <a:picLocks noChangeAspect="1"/>
            </p:cNvPicPr>
            <p:nvPr/>
          </p:nvPicPr>
          <p:blipFill>
            <a:blip r:embed="rId34"/>
            <a:stretch>
              <a:fillRect/>
            </a:stretch>
          </p:blipFill>
          <p:spPr>
            <a:xfrm>
              <a:off x="2162464" y="1464984"/>
              <a:ext cx="1077900" cy="284176"/>
            </a:xfrm>
            <a:prstGeom prst="rect">
              <a:avLst/>
            </a:prstGeom>
          </p:spPr>
        </p:pic>
      </p:grpSp>
      <p:grpSp>
        <p:nvGrpSpPr>
          <p:cNvPr id="86" name="Gruppieren 85">
            <a:extLst>
              <a:ext uri="{FF2B5EF4-FFF2-40B4-BE49-F238E27FC236}">
                <a16:creationId xmlns:a16="http://schemas.microsoft.com/office/drawing/2014/main" id="{B5AE7EAB-BBDD-720A-AE74-72FA0463240D}"/>
              </a:ext>
            </a:extLst>
          </p:cNvPr>
          <p:cNvGrpSpPr/>
          <p:nvPr/>
        </p:nvGrpSpPr>
        <p:grpSpPr>
          <a:xfrm>
            <a:off x="215894" y="2316407"/>
            <a:ext cx="11131311" cy="932580"/>
            <a:chOff x="215894" y="2316407"/>
            <a:chExt cx="11131311" cy="932580"/>
          </a:xfrm>
        </p:grpSpPr>
        <p:pic>
          <p:nvPicPr>
            <p:cNvPr id="6" name="Grafik 5">
              <a:extLst>
                <a:ext uri="{FF2B5EF4-FFF2-40B4-BE49-F238E27FC236}">
                  <a16:creationId xmlns:a16="http://schemas.microsoft.com/office/drawing/2014/main" id="{74E01D4D-4763-448E-BA82-D3CD64B1ABD6}"/>
                </a:ext>
              </a:extLst>
            </p:cNvPr>
            <p:cNvPicPr>
              <a:picLocks noChangeAspect="1"/>
            </p:cNvPicPr>
            <p:nvPr/>
          </p:nvPicPr>
          <p:blipFill>
            <a:blip r:embed="rId35"/>
            <a:stretch>
              <a:fillRect/>
            </a:stretch>
          </p:blipFill>
          <p:spPr>
            <a:xfrm>
              <a:off x="10845448" y="2511067"/>
              <a:ext cx="501757" cy="543261"/>
            </a:xfrm>
            <a:prstGeom prst="rect">
              <a:avLst/>
            </a:prstGeom>
          </p:spPr>
        </p:pic>
        <p:pic>
          <p:nvPicPr>
            <p:cNvPr id="65" name="Grafik 64" descr="Ein Bild, das Text enthält.&#10;&#10;Automatisch generierte Beschreibung">
              <a:extLst>
                <a:ext uri="{FF2B5EF4-FFF2-40B4-BE49-F238E27FC236}">
                  <a16:creationId xmlns:a16="http://schemas.microsoft.com/office/drawing/2014/main" id="{46CB3DBD-BEDC-E9AC-FB55-C41BF9C8AF79}"/>
                </a:ext>
              </a:extLst>
            </p:cNvPr>
            <p:cNvPicPr>
              <a:picLocks noChangeAspect="1"/>
            </p:cNvPicPr>
            <p:nvPr/>
          </p:nvPicPr>
          <p:blipFill>
            <a:blip r:embed="rId36"/>
            <a:stretch>
              <a:fillRect/>
            </a:stretch>
          </p:blipFill>
          <p:spPr>
            <a:xfrm>
              <a:off x="2475179" y="2467988"/>
              <a:ext cx="1552273" cy="629419"/>
            </a:xfrm>
            <a:prstGeom prst="rect">
              <a:avLst/>
            </a:prstGeom>
          </p:spPr>
        </p:pic>
        <p:pic>
          <p:nvPicPr>
            <p:cNvPr id="66" name="Grafik 65">
              <a:extLst>
                <a:ext uri="{FF2B5EF4-FFF2-40B4-BE49-F238E27FC236}">
                  <a16:creationId xmlns:a16="http://schemas.microsoft.com/office/drawing/2014/main" id="{E85CF9EC-729B-699F-E2E8-EDA716098218}"/>
                </a:ext>
              </a:extLst>
            </p:cNvPr>
            <p:cNvPicPr>
              <a:picLocks noChangeAspect="1"/>
            </p:cNvPicPr>
            <p:nvPr/>
          </p:nvPicPr>
          <p:blipFill>
            <a:blip r:embed="rId37"/>
            <a:stretch>
              <a:fillRect/>
            </a:stretch>
          </p:blipFill>
          <p:spPr>
            <a:xfrm>
              <a:off x="215894" y="2539672"/>
              <a:ext cx="1203290" cy="486051"/>
            </a:xfrm>
            <a:prstGeom prst="rect">
              <a:avLst/>
            </a:prstGeom>
          </p:spPr>
        </p:pic>
        <p:pic>
          <p:nvPicPr>
            <p:cNvPr id="67" name="Grafik 66">
              <a:extLst>
                <a:ext uri="{FF2B5EF4-FFF2-40B4-BE49-F238E27FC236}">
                  <a16:creationId xmlns:a16="http://schemas.microsoft.com/office/drawing/2014/main" id="{51E24BBA-6DDA-6644-6A5F-2852713153CC}"/>
                </a:ext>
              </a:extLst>
            </p:cNvPr>
            <p:cNvPicPr>
              <a:picLocks noChangeAspect="1"/>
            </p:cNvPicPr>
            <p:nvPr/>
          </p:nvPicPr>
          <p:blipFill>
            <a:blip r:embed="rId38"/>
            <a:stretch>
              <a:fillRect/>
            </a:stretch>
          </p:blipFill>
          <p:spPr>
            <a:xfrm>
              <a:off x="8507886" y="2689511"/>
              <a:ext cx="1068154" cy="186372"/>
            </a:xfrm>
            <a:prstGeom prst="rect">
              <a:avLst/>
            </a:prstGeom>
          </p:spPr>
        </p:pic>
        <p:pic>
          <p:nvPicPr>
            <p:cNvPr id="68" name="Grafik 67">
              <a:extLst>
                <a:ext uri="{FF2B5EF4-FFF2-40B4-BE49-F238E27FC236}">
                  <a16:creationId xmlns:a16="http://schemas.microsoft.com/office/drawing/2014/main" id="{3E274A15-01D8-1CB8-A188-D874EC10230A}"/>
                </a:ext>
              </a:extLst>
            </p:cNvPr>
            <p:cNvPicPr>
              <a:picLocks noChangeAspect="1"/>
            </p:cNvPicPr>
            <p:nvPr/>
          </p:nvPicPr>
          <p:blipFill>
            <a:blip r:embed="rId39"/>
            <a:stretch>
              <a:fillRect/>
            </a:stretch>
          </p:blipFill>
          <p:spPr>
            <a:xfrm>
              <a:off x="1392728" y="2697666"/>
              <a:ext cx="1126661" cy="170062"/>
            </a:xfrm>
            <a:prstGeom prst="rect">
              <a:avLst/>
            </a:prstGeom>
          </p:spPr>
        </p:pic>
        <p:pic>
          <p:nvPicPr>
            <p:cNvPr id="69" name="Grafik 68" descr="Ein Bild, das Text, Geschirr, Teller enthält.&#10;&#10;Automatisch generierte Beschreibung">
              <a:extLst>
                <a:ext uri="{FF2B5EF4-FFF2-40B4-BE49-F238E27FC236}">
                  <a16:creationId xmlns:a16="http://schemas.microsoft.com/office/drawing/2014/main" id="{C720F52C-6097-7BAA-A918-7F444F2E3650}"/>
                </a:ext>
              </a:extLst>
            </p:cNvPr>
            <p:cNvPicPr>
              <a:picLocks noChangeAspect="1"/>
            </p:cNvPicPr>
            <p:nvPr/>
          </p:nvPicPr>
          <p:blipFill>
            <a:blip r:embed="rId40"/>
            <a:stretch>
              <a:fillRect/>
            </a:stretch>
          </p:blipFill>
          <p:spPr>
            <a:xfrm>
              <a:off x="4745429" y="2556573"/>
              <a:ext cx="858426" cy="452248"/>
            </a:xfrm>
            <a:prstGeom prst="rect">
              <a:avLst/>
            </a:prstGeom>
          </p:spPr>
        </p:pic>
        <p:pic>
          <p:nvPicPr>
            <p:cNvPr id="70" name="Grafik 69">
              <a:extLst>
                <a:ext uri="{FF2B5EF4-FFF2-40B4-BE49-F238E27FC236}">
                  <a16:creationId xmlns:a16="http://schemas.microsoft.com/office/drawing/2014/main" id="{1F187780-0D4B-0B97-BD1B-F752B7F28463}"/>
                </a:ext>
              </a:extLst>
            </p:cNvPr>
            <p:cNvPicPr>
              <a:picLocks noChangeAspect="1"/>
            </p:cNvPicPr>
            <p:nvPr/>
          </p:nvPicPr>
          <p:blipFill>
            <a:blip r:embed="rId41"/>
            <a:stretch>
              <a:fillRect/>
            </a:stretch>
          </p:blipFill>
          <p:spPr>
            <a:xfrm>
              <a:off x="5621788" y="2316407"/>
              <a:ext cx="932580" cy="932580"/>
            </a:xfrm>
            <a:prstGeom prst="rect">
              <a:avLst/>
            </a:prstGeom>
          </p:spPr>
        </p:pic>
        <p:pic>
          <p:nvPicPr>
            <p:cNvPr id="71" name="Grafik 70">
              <a:extLst>
                <a:ext uri="{FF2B5EF4-FFF2-40B4-BE49-F238E27FC236}">
                  <a16:creationId xmlns:a16="http://schemas.microsoft.com/office/drawing/2014/main" id="{9282B1AB-24E5-4F43-476C-1AA566DA56FF}"/>
                </a:ext>
              </a:extLst>
            </p:cNvPr>
            <p:cNvPicPr>
              <a:picLocks noChangeAspect="1"/>
            </p:cNvPicPr>
            <p:nvPr/>
          </p:nvPicPr>
          <p:blipFill>
            <a:blip r:embed="rId42"/>
            <a:stretch>
              <a:fillRect/>
            </a:stretch>
          </p:blipFill>
          <p:spPr>
            <a:xfrm>
              <a:off x="3983241" y="2581596"/>
              <a:ext cx="619969" cy="402202"/>
            </a:xfrm>
            <a:prstGeom prst="rect">
              <a:avLst/>
            </a:prstGeom>
          </p:spPr>
        </p:pic>
        <p:pic>
          <p:nvPicPr>
            <p:cNvPr id="72" name="Grafik 71" descr="Ein Bild, das Logo enthält.&#10;&#10;Automatisch generierte Beschreibung">
              <a:extLst>
                <a:ext uri="{FF2B5EF4-FFF2-40B4-BE49-F238E27FC236}">
                  <a16:creationId xmlns:a16="http://schemas.microsoft.com/office/drawing/2014/main" id="{F95BD523-3590-C6BB-33A1-4B3712697AF0}"/>
                </a:ext>
              </a:extLst>
            </p:cNvPr>
            <p:cNvPicPr>
              <a:picLocks noChangeAspect="1"/>
            </p:cNvPicPr>
            <p:nvPr/>
          </p:nvPicPr>
          <p:blipFill>
            <a:blip r:embed="rId43"/>
            <a:stretch>
              <a:fillRect/>
            </a:stretch>
          </p:blipFill>
          <p:spPr>
            <a:xfrm>
              <a:off x="6421382" y="2524834"/>
              <a:ext cx="1474026" cy="515727"/>
            </a:xfrm>
            <a:prstGeom prst="rect">
              <a:avLst/>
            </a:prstGeom>
          </p:spPr>
        </p:pic>
        <p:pic>
          <p:nvPicPr>
            <p:cNvPr id="73" name="Grafik 72" descr="Ein Bild, das Logo enthält.&#10;&#10;Automatisch generierte Beschreibung">
              <a:extLst>
                <a:ext uri="{FF2B5EF4-FFF2-40B4-BE49-F238E27FC236}">
                  <a16:creationId xmlns:a16="http://schemas.microsoft.com/office/drawing/2014/main" id="{CCE13222-DC16-6585-CEA4-E8ECA42D92E8}"/>
                </a:ext>
              </a:extLst>
            </p:cNvPr>
            <p:cNvPicPr>
              <a:picLocks noChangeAspect="1"/>
            </p:cNvPicPr>
            <p:nvPr/>
          </p:nvPicPr>
          <p:blipFill>
            <a:blip r:embed="rId44"/>
            <a:stretch>
              <a:fillRect/>
            </a:stretch>
          </p:blipFill>
          <p:spPr>
            <a:xfrm>
              <a:off x="7931096" y="2538778"/>
              <a:ext cx="487838" cy="487838"/>
            </a:xfrm>
            <a:prstGeom prst="rect">
              <a:avLst/>
            </a:prstGeom>
          </p:spPr>
        </p:pic>
        <p:pic>
          <p:nvPicPr>
            <p:cNvPr id="85" name="Grafik 84">
              <a:extLst>
                <a:ext uri="{FF2B5EF4-FFF2-40B4-BE49-F238E27FC236}">
                  <a16:creationId xmlns:a16="http://schemas.microsoft.com/office/drawing/2014/main" id="{854F9E03-3A5B-4191-EC4C-F262433B915A}"/>
                </a:ext>
              </a:extLst>
            </p:cNvPr>
            <p:cNvPicPr>
              <a:picLocks noChangeAspect="1"/>
            </p:cNvPicPr>
            <p:nvPr/>
          </p:nvPicPr>
          <p:blipFill>
            <a:blip r:embed="rId45"/>
            <a:stretch>
              <a:fillRect/>
            </a:stretch>
          </p:blipFill>
          <p:spPr>
            <a:xfrm>
              <a:off x="9664996" y="2613296"/>
              <a:ext cx="1127007" cy="338802"/>
            </a:xfrm>
            <a:prstGeom prst="rect">
              <a:avLst/>
            </a:prstGeom>
          </p:spPr>
        </p:pic>
      </p:grpSp>
      <p:grpSp>
        <p:nvGrpSpPr>
          <p:cNvPr id="93" name="Gruppieren 92">
            <a:extLst>
              <a:ext uri="{FF2B5EF4-FFF2-40B4-BE49-F238E27FC236}">
                <a16:creationId xmlns:a16="http://schemas.microsoft.com/office/drawing/2014/main" id="{744612C0-F6BA-5E97-77AE-5A5E7EA094E2}"/>
              </a:ext>
            </a:extLst>
          </p:cNvPr>
          <p:cNvGrpSpPr/>
          <p:nvPr/>
        </p:nvGrpSpPr>
        <p:grpSpPr>
          <a:xfrm>
            <a:off x="196081" y="2825046"/>
            <a:ext cx="11104212" cy="1072157"/>
            <a:chOff x="196081" y="2825046"/>
            <a:chExt cx="11104212" cy="1072157"/>
          </a:xfrm>
        </p:grpSpPr>
        <p:pic>
          <p:nvPicPr>
            <p:cNvPr id="7" name="Grafik 6">
              <a:extLst>
                <a:ext uri="{FF2B5EF4-FFF2-40B4-BE49-F238E27FC236}">
                  <a16:creationId xmlns:a16="http://schemas.microsoft.com/office/drawing/2014/main" id="{64E7720C-C4E6-8DC0-2EC6-8CC884A50372}"/>
                </a:ext>
              </a:extLst>
            </p:cNvPr>
            <p:cNvPicPr>
              <a:picLocks noChangeAspect="1"/>
            </p:cNvPicPr>
            <p:nvPr/>
          </p:nvPicPr>
          <p:blipFill>
            <a:blip r:embed="rId46"/>
            <a:stretch>
              <a:fillRect/>
            </a:stretch>
          </p:blipFill>
          <p:spPr>
            <a:xfrm>
              <a:off x="5145651" y="3228087"/>
              <a:ext cx="1312871" cy="266075"/>
            </a:xfrm>
            <a:prstGeom prst="rect">
              <a:avLst/>
            </a:prstGeom>
          </p:spPr>
        </p:pic>
        <p:pic>
          <p:nvPicPr>
            <p:cNvPr id="8" name="Grafik 7">
              <a:extLst>
                <a:ext uri="{FF2B5EF4-FFF2-40B4-BE49-F238E27FC236}">
                  <a16:creationId xmlns:a16="http://schemas.microsoft.com/office/drawing/2014/main" id="{0BBB2E90-DE38-74A5-C15B-F0B5B52E3E2C}"/>
                </a:ext>
              </a:extLst>
            </p:cNvPr>
            <p:cNvPicPr>
              <a:picLocks noChangeAspect="1"/>
            </p:cNvPicPr>
            <p:nvPr/>
          </p:nvPicPr>
          <p:blipFill>
            <a:blip r:embed="rId47"/>
            <a:stretch>
              <a:fillRect/>
            </a:stretch>
          </p:blipFill>
          <p:spPr>
            <a:xfrm>
              <a:off x="8743975" y="3250102"/>
              <a:ext cx="1253897" cy="222044"/>
            </a:xfrm>
            <a:prstGeom prst="rect">
              <a:avLst/>
            </a:prstGeom>
          </p:spPr>
        </p:pic>
        <p:pic>
          <p:nvPicPr>
            <p:cNvPr id="9" name="Grafik 8">
              <a:extLst>
                <a:ext uri="{FF2B5EF4-FFF2-40B4-BE49-F238E27FC236}">
                  <a16:creationId xmlns:a16="http://schemas.microsoft.com/office/drawing/2014/main" id="{08252AC1-A5E6-36D0-B1FB-F6A0E125C914}"/>
                </a:ext>
              </a:extLst>
            </p:cNvPr>
            <p:cNvPicPr>
              <a:picLocks noChangeAspect="1"/>
            </p:cNvPicPr>
            <p:nvPr/>
          </p:nvPicPr>
          <p:blipFill>
            <a:blip r:embed="rId48"/>
            <a:stretch>
              <a:fillRect/>
            </a:stretch>
          </p:blipFill>
          <p:spPr>
            <a:xfrm>
              <a:off x="4108675" y="3131985"/>
              <a:ext cx="1024065" cy="458279"/>
            </a:xfrm>
            <a:prstGeom prst="rect">
              <a:avLst/>
            </a:prstGeom>
          </p:spPr>
        </p:pic>
        <p:pic>
          <p:nvPicPr>
            <p:cNvPr id="10" name="Grafik 9" descr="Ein Bild, das Text, ClipArt enthält.&#10;&#10;Automatisch generierte Beschreibung">
              <a:extLst>
                <a:ext uri="{FF2B5EF4-FFF2-40B4-BE49-F238E27FC236}">
                  <a16:creationId xmlns:a16="http://schemas.microsoft.com/office/drawing/2014/main" id="{4EB9685F-005E-E466-8D80-026C5D49747C}"/>
                </a:ext>
              </a:extLst>
            </p:cNvPr>
            <p:cNvPicPr>
              <a:picLocks noChangeAspect="1"/>
            </p:cNvPicPr>
            <p:nvPr/>
          </p:nvPicPr>
          <p:blipFill>
            <a:blip r:embed="rId49"/>
            <a:stretch>
              <a:fillRect/>
            </a:stretch>
          </p:blipFill>
          <p:spPr>
            <a:xfrm>
              <a:off x="10135076" y="3270074"/>
              <a:ext cx="1165217" cy="182100"/>
            </a:xfrm>
            <a:prstGeom prst="rect">
              <a:avLst/>
            </a:prstGeom>
          </p:spPr>
        </p:pic>
        <p:pic>
          <p:nvPicPr>
            <p:cNvPr id="11" name="Grafik 10">
              <a:extLst>
                <a:ext uri="{FF2B5EF4-FFF2-40B4-BE49-F238E27FC236}">
                  <a16:creationId xmlns:a16="http://schemas.microsoft.com/office/drawing/2014/main" id="{A065712E-B152-C33D-B300-91BFDB3660AF}"/>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273597" y="3289418"/>
              <a:ext cx="1147302" cy="143413"/>
            </a:xfrm>
            <a:prstGeom prst="rect">
              <a:avLst/>
            </a:prstGeom>
          </p:spPr>
        </p:pic>
        <p:pic>
          <p:nvPicPr>
            <p:cNvPr id="12" name="Grafik 11">
              <a:extLst>
                <a:ext uri="{FF2B5EF4-FFF2-40B4-BE49-F238E27FC236}">
                  <a16:creationId xmlns:a16="http://schemas.microsoft.com/office/drawing/2014/main" id="{96AB3688-3140-3CCC-8D19-311155F26C17}"/>
                </a:ext>
              </a:extLst>
            </p:cNvPr>
            <p:cNvPicPr>
              <a:picLocks noChangeAspect="1"/>
            </p:cNvPicPr>
            <p:nvPr/>
          </p:nvPicPr>
          <p:blipFill>
            <a:blip r:embed="rId52"/>
            <a:stretch>
              <a:fillRect/>
            </a:stretch>
          </p:blipFill>
          <p:spPr>
            <a:xfrm>
              <a:off x="3105106" y="3241409"/>
              <a:ext cx="990658" cy="239430"/>
            </a:xfrm>
            <a:prstGeom prst="rect">
              <a:avLst/>
            </a:prstGeom>
          </p:spPr>
        </p:pic>
        <p:pic>
          <p:nvPicPr>
            <p:cNvPr id="13" name="Grafik 12">
              <a:extLst>
                <a:ext uri="{FF2B5EF4-FFF2-40B4-BE49-F238E27FC236}">
                  <a16:creationId xmlns:a16="http://schemas.microsoft.com/office/drawing/2014/main" id="{2EB38589-90FF-6BA2-1C63-668351D0E667}"/>
                </a:ext>
              </a:extLst>
            </p:cNvPr>
            <p:cNvPicPr>
              <a:picLocks noChangeAspect="1"/>
            </p:cNvPicPr>
            <p:nvPr/>
          </p:nvPicPr>
          <p:blipFill>
            <a:blip r:embed="rId53"/>
            <a:stretch>
              <a:fillRect/>
            </a:stretch>
          </p:blipFill>
          <p:spPr>
            <a:xfrm>
              <a:off x="196081" y="3183108"/>
              <a:ext cx="1064605" cy="356032"/>
            </a:xfrm>
            <a:prstGeom prst="rect">
              <a:avLst/>
            </a:prstGeom>
          </p:spPr>
        </p:pic>
        <p:pic>
          <p:nvPicPr>
            <p:cNvPr id="14" name="Grafik 13">
              <a:extLst>
                <a:ext uri="{FF2B5EF4-FFF2-40B4-BE49-F238E27FC236}">
                  <a16:creationId xmlns:a16="http://schemas.microsoft.com/office/drawing/2014/main" id="{4D95A634-1974-49D4-2EC6-18E997A6AC9C}"/>
                </a:ext>
              </a:extLst>
            </p:cNvPr>
            <p:cNvPicPr>
              <a:picLocks noChangeAspect="1"/>
            </p:cNvPicPr>
            <p:nvPr/>
          </p:nvPicPr>
          <p:blipFill>
            <a:blip r:embed="rId54"/>
            <a:stretch>
              <a:fillRect/>
            </a:stretch>
          </p:blipFill>
          <p:spPr>
            <a:xfrm>
              <a:off x="8042078" y="3111799"/>
              <a:ext cx="635721" cy="498651"/>
            </a:xfrm>
            <a:prstGeom prst="rect">
              <a:avLst/>
            </a:prstGeom>
          </p:spPr>
        </p:pic>
        <p:pic>
          <p:nvPicPr>
            <p:cNvPr id="88" name="Grafik 87" descr="Ein Bild, das Logo enthält.&#10;&#10;Automatisch generierte Beschreibung">
              <a:extLst>
                <a:ext uri="{FF2B5EF4-FFF2-40B4-BE49-F238E27FC236}">
                  <a16:creationId xmlns:a16="http://schemas.microsoft.com/office/drawing/2014/main" id="{9F295224-E520-BA1A-F6E3-90B8FD403ECD}"/>
                </a:ext>
              </a:extLst>
            </p:cNvPr>
            <p:cNvPicPr>
              <a:picLocks noChangeAspect="1"/>
            </p:cNvPicPr>
            <p:nvPr/>
          </p:nvPicPr>
          <p:blipFill>
            <a:blip r:embed="rId55"/>
            <a:stretch>
              <a:fillRect/>
            </a:stretch>
          </p:blipFill>
          <p:spPr>
            <a:xfrm>
              <a:off x="2265134" y="2825046"/>
              <a:ext cx="1022383" cy="1072157"/>
            </a:xfrm>
            <a:prstGeom prst="rect">
              <a:avLst/>
            </a:prstGeom>
          </p:spPr>
        </p:pic>
        <p:pic>
          <p:nvPicPr>
            <p:cNvPr id="90" name="Grafik 89">
              <a:extLst>
                <a:ext uri="{FF2B5EF4-FFF2-40B4-BE49-F238E27FC236}">
                  <a16:creationId xmlns:a16="http://schemas.microsoft.com/office/drawing/2014/main" id="{4D6146D1-8335-D2A8-355A-67E6508F3CC6}"/>
                </a:ext>
              </a:extLst>
            </p:cNvPr>
            <p:cNvPicPr>
              <a:picLocks noChangeAspect="1"/>
            </p:cNvPicPr>
            <p:nvPr/>
          </p:nvPicPr>
          <p:blipFill>
            <a:blip r:embed="rId56"/>
            <a:stretch>
              <a:fillRect/>
            </a:stretch>
          </p:blipFill>
          <p:spPr>
            <a:xfrm>
              <a:off x="6577978" y="3214535"/>
              <a:ext cx="828374" cy="293178"/>
            </a:xfrm>
            <a:prstGeom prst="rect">
              <a:avLst/>
            </a:prstGeom>
          </p:spPr>
        </p:pic>
        <p:pic>
          <p:nvPicPr>
            <p:cNvPr id="92" name="Grafik 91" descr="Ein Bild, das Logo enthält.&#10;&#10;Automatisch generierte Beschreibung">
              <a:extLst>
                <a:ext uri="{FF2B5EF4-FFF2-40B4-BE49-F238E27FC236}">
                  <a16:creationId xmlns:a16="http://schemas.microsoft.com/office/drawing/2014/main" id="{A4F8999B-8CD2-5DB9-9727-34C63C223E63}"/>
                </a:ext>
              </a:extLst>
            </p:cNvPr>
            <p:cNvPicPr>
              <a:picLocks noChangeAspect="1"/>
            </p:cNvPicPr>
            <p:nvPr/>
          </p:nvPicPr>
          <p:blipFill>
            <a:blip r:embed="rId57"/>
            <a:stretch>
              <a:fillRect/>
            </a:stretch>
          </p:blipFill>
          <p:spPr>
            <a:xfrm>
              <a:off x="7445892" y="3096120"/>
              <a:ext cx="530008" cy="530008"/>
            </a:xfrm>
            <a:prstGeom prst="rect">
              <a:avLst/>
            </a:prstGeom>
          </p:spPr>
        </p:pic>
      </p:grpSp>
      <p:grpSp>
        <p:nvGrpSpPr>
          <p:cNvPr id="100" name="Gruppieren 99">
            <a:extLst>
              <a:ext uri="{FF2B5EF4-FFF2-40B4-BE49-F238E27FC236}">
                <a16:creationId xmlns:a16="http://schemas.microsoft.com/office/drawing/2014/main" id="{3F29933B-D725-3D8F-B23A-58806BAA0AF2}"/>
              </a:ext>
            </a:extLst>
          </p:cNvPr>
          <p:cNvGrpSpPr/>
          <p:nvPr/>
        </p:nvGrpSpPr>
        <p:grpSpPr>
          <a:xfrm>
            <a:off x="255381" y="3562841"/>
            <a:ext cx="11010079" cy="888970"/>
            <a:chOff x="255381" y="3562841"/>
            <a:chExt cx="11010079" cy="888970"/>
          </a:xfrm>
        </p:grpSpPr>
        <p:pic>
          <p:nvPicPr>
            <p:cNvPr id="16" name="Grafik 15">
              <a:extLst>
                <a:ext uri="{FF2B5EF4-FFF2-40B4-BE49-F238E27FC236}">
                  <a16:creationId xmlns:a16="http://schemas.microsoft.com/office/drawing/2014/main" id="{91A88998-AD8B-BB63-8742-BE67DCB84E3C}"/>
                </a:ext>
              </a:extLst>
            </p:cNvPr>
            <p:cNvPicPr>
              <a:picLocks noChangeAspect="1"/>
            </p:cNvPicPr>
            <p:nvPr/>
          </p:nvPicPr>
          <p:blipFill>
            <a:blip r:embed="rId58"/>
            <a:stretch>
              <a:fillRect/>
            </a:stretch>
          </p:blipFill>
          <p:spPr>
            <a:xfrm>
              <a:off x="9026890" y="3702791"/>
              <a:ext cx="1114155" cy="609071"/>
            </a:xfrm>
            <a:prstGeom prst="rect">
              <a:avLst/>
            </a:prstGeom>
          </p:spPr>
        </p:pic>
        <p:pic>
          <p:nvPicPr>
            <p:cNvPr id="17" name="Grafik 16" descr="Ein Bild, das Text, drinnen, dunkel enthält.&#10;&#10;Automatisch generierte Beschreibung">
              <a:extLst>
                <a:ext uri="{FF2B5EF4-FFF2-40B4-BE49-F238E27FC236}">
                  <a16:creationId xmlns:a16="http://schemas.microsoft.com/office/drawing/2014/main" id="{AB156C42-4187-E79E-5029-E40667EDDBC5}"/>
                </a:ext>
              </a:extLst>
            </p:cNvPr>
            <p:cNvPicPr>
              <a:picLocks noChangeAspect="1"/>
            </p:cNvPicPr>
            <p:nvPr/>
          </p:nvPicPr>
          <p:blipFill>
            <a:blip r:embed="rId59"/>
            <a:stretch>
              <a:fillRect/>
            </a:stretch>
          </p:blipFill>
          <p:spPr>
            <a:xfrm>
              <a:off x="2487326" y="3562841"/>
              <a:ext cx="1335480" cy="888970"/>
            </a:xfrm>
            <a:prstGeom prst="rect">
              <a:avLst/>
            </a:prstGeom>
          </p:spPr>
        </p:pic>
        <p:pic>
          <p:nvPicPr>
            <p:cNvPr id="18" name="Grafik 17">
              <a:extLst>
                <a:ext uri="{FF2B5EF4-FFF2-40B4-BE49-F238E27FC236}">
                  <a16:creationId xmlns:a16="http://schemas.microsoft.com/office/drawing/2014/main" id="{F0AE17E9-BB46-023A-66F3-F6A59169A696}"/>
                </a:ext>
              </a:extLst>
            </p:cNvPr>
            <p:cNvPicPr>
              <a:picLocks noChangeAspect="1"/>
            </p:cNvPicPr>
            <p:nvPr/>
          </p:nvPicPr>
          <p:blipFill>
            <a:blip r:embed="rId60"/>
            <a:stretch>
              <a:fillRect/>
            </a:stretch>
          </p:blipFill>
          <p:spPr>
            <a:xfrm>
              <a:off x="7788272" y="3622321"/>
              <a:ext cx="1155014" cy="770010"/>
            </a:xfrm>
            <a:prstGeom prst="rect">
              <a:avLst/>
            </a:prstGeom>
          </p:spPr>
        </p:pic>
        <p:pic>
          <p:nvPicPr>
            <p:cNvPr id="19" name="Grafik 18">
              <a:extLst>
                <a:ext uri="{FF2B5EF4-FFF2-40B4-BE49-F238E27FC236}">
                  <a16:creationId xmlns:a16="http://schemas.microsoft.com/office/drawing/2014/main" id="{42481B8B-E01F-CF96-A381-DA509D7F3E2F}"/>
                </a:ext>
              </a:extLst>
            </p:cNvPr>
            <p:cNvPicPr>
              <a:picLocks noChangeAspect="1"/>
            </p:cNvPicPr>
            <p:nvPr/>
          </p:nvPicPr>
          <p:blipFill>
            <a:blip r:embed="rId61"/>
            <a:stretch>
              <a:fillRect/>
            </a:stretch>
          </p:blipFill>
          <p:spPr>
            <a:xfrm>
              <a:off x="7028189" y="3870114"/>
              <a:ext cx="676479" cy="274425"/>
            </a:xfrm>
            <a:prstGeom prst="rect">
              <a:avLst/>
            </a:prstGeom>
          </p:spPr>
        </p:pic>
        <p:pic>
          <p:nvPicPr>
            <p:cNvPr id="20" name="Grafik 19">
              <a:extLst>
                <a:ext uri="{FF2B5EF4-FFF2-40B4-BE49-F238E27FC236}">
                  <a16:creationId xmlns:a16="http://schemas.microsoft.com/office/drawing/2014/main" id="{0284CFA3-4614-DBA8-2BD6-F82A80C41DE5}"/>
                </a:ext>
              </a:extLst>
            </p:cNvPr>
            <p:cNvPicPr>
              <a:picLocks noChangeAspect="1"/>
            </p:cNvPicPr>
            <p:nvPr/>
          </p:nvPicPr>
          <p:blipFill>
            <a:blip r:embed="rId62"/>
            <a:stretch>
              <a:fillRect/>
            </a:stretch>
          </p:blipFill>
          <p:spPr>
            <a:xfrm>
              <a:off x="4501008" y="3734411"/>
              <a:ext cx="606343" cy="545830"/>
            </a:xfrm>
            <a:prstGeom prst="rect">
              <a:avLst/>
            </a:prstGeom>
          </p:spPr>
        </p:pic>
        <p:pic>
          <p:nvPicPr>
            <p:cNvPr id="21" name="Grafik 20">
              <a:extLst>
                <a:ext uri="{FF2B5EF4-FFF2-40B4-BE49-F238E27FC236}">
                  <a16:creationId xmlns:a16="http://schemas.microsoft.com/office/drawing/2014/main" id="{DB698374-CED7-0187-DCEC-C321C758C715}"/>
                </a:ext>
              </a:extLst>
            </p:cNvPr>
            <p:cNvPicPr>
              <a:picLocks noChangeAspect="1"/>
            </p:cNvPicPr>
            <p:nvPr/>
          </p:nvPicPr>
          <p:blipFill>
            <a:blip r:embed="rId63"/>
            <a:stretch>
              <a:fillRect/>
            </a:stretch>
          </p:blipFill>
          <p:spPr>
            <a:xfrm>
              <a:off x="10224649" y="3846787"/>
              <a:ext cx="1040811" cy="321078"/>
            </a:xfrm>
            <a:prstGeom prst="rect">
              <a:avLst/>
            </a:prstGeom>
          </p:spPr>
        </p:pic>
        <p:grpSp>
          <p:nvGrpSpPr>
            <p:cNvPr id="22" name="组合 55">
              <a:extLst>
                <a:ext uri="{FF2B5EF4-FFF2-40B4-BE49-F238E27FC236}">
                  <a16:creationId xmlns:a16="http://schemas.microsoft.com/office/drawing/2014/main" id="{E2CC1AD4-413A-9A83-A0EB-A168E8C45315}"/>
                </a:ext>
              </a:extLst>
            </p:cNvPr>
            <p:cNvGrpSpPr>
              <a:grpSpLocks noChangeAspect="1"/>
            </p:cNvGrpSpPr>
            <p:nvPr/>
          </p:nvGrpSpPr>
          <p:grpSpPr>
            <a:xfrm>
              <a:off x="1374268" y="3869592"/>
              <a:ext cx="1224763" cy="275468"/>
              <a:chOff x="720033" y="1467682"/>
              <a:chExt cx="4056154" cy="912291"/>
            </a:xfrm>
          </p:grpSpPr>
          <p:grpSp>
            <p:nvGrpSpPr>
              <p:cNvPr id="25" name="组合 38">
                <a:extLst>
                  <a:ext uri="{FF2B5EF4-FFF2-40B4-BE49-F238E27FC236}">
                    <a16:creationId xmlns:a16="http://schemas.microsoft.com/office/drawing/2014/main" id="{409573BB-DC4B-5847-F240-53D93C63A878}"/>
                  </a:ext>
                </a:extLst>
              </p:cNvPr>
              <p:cNvGrpSpPr>
                <a:grpSpLocks noChangeAspect="1"/>
              </p:cNvGrpSpPr>
              <p:nvPr/>
            </p:nvGrpSpPr>
            <p:grpSpPr>
              <a:xfrm>
                <a:off x="2130398" y="1759008"/>
                <a:ext cx="2645789" cy="451808"/>
                <a:chOff x="4003676" y="2249488"/>
                <a:chExt cx="5810250" cy="992187"/>
              </a:xfrm>
            </p:grpSpPr>
            <p:sp>
              <p:nvSpPr>
                <p:cNvPr id="27" name="Freeform 25">
                  <a:extLst>
                    <a:ext uri="{FF2B5EF4-FFF2-40B4-BE49-F238E27FC236}">
                      <a16:creationId xmlns:a16="http://schemas.microsoft.com/office/drawing/2014/main" id="{A2E51628-33E5-30C2-9D29-C3E29D9B5BB9}"/>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6">
                  <a:extLst>
                    <a:ext uri="{FF2B5EF4-FFF2-40B4-BE49-F238E27FC236}">
                      <a16:creationId xmlns:a16="http://schemas.microsoft.com/office/drawing/2014/main" id="{150C3185-22E1-0DC9-74BB-E90DD3C3A20C}"/>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
                  <a:extLst>
                    <a:ext uri="{FF2B5EF4-FFF2-40B4-BE49-F238E27FC236}">
                      <a16:creationId xmlns:a16="http://schemas.microsoft.com/office/drawing/2014/main" id="{7065B4C3-85B1-1697-939B-3A38F96488B5}"/>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8">
                  <a:extLst>
                    <a:ext uri="{FF2B5EF4-FFF2-40B4-BE49-F238E27FC236}">
                      <a16:creationId xmlns:a16="http://schemas.microsoft.com/office/drawing/2014/main" id="{92DAE401-2A74-F29A-161B-0A800C531922}"/>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29">
                  <a:extLst>
                    <a:ext uri="{FF2B5EF4-FFF2-40B4-BE49-F238E27FC236}">
                      <a16:creationId xmlns:a16="http://schemas.microsoft.com/office/drawing/2014/main" id="{582E95C1-5721-89E6-DC8C-1366AF8F12F0}"/>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a:extLst>
                    <a:ext uri="{FF2B5EF4-FFF2-40B4-BE49-F238E27FC236}">
                      <a16:creationId xmlns:a16="http://schemas.microsoft.com/office/drawing/2014/main" id="{00BAFA0F-4342-8406-29AA-32BE588CADB6}"/>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31">
                <a:extLst>
                  <a:ext uri="{FF2B5EF4-FFF2-40B4-BE49-F238E27FC236}">
                    <a16:creationId xmlns:a16="http://schemas.microsoft.com/office/drawing/2014/main" id="{A6DE6F58-E051-0EE5-265F-5CC6BEC29DD3}"/>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Grafik 23">
              <a:extLst>
                <a:ext uri="{FF2B5EF4-FFF2-40B4-BE49-F238E27FC236}">
                  <a16:creationId xmlns:a16="http://schemas.microsoft.com/office/drawing/2014/main" id="{48886165-F175-A72C-6460-CF59E467F3D5}"/>
                </a:ext>
              </a:extLst>
            </p:cNvPr>
            <p:cNvPicPr>
              <a:picLocks noChangeAspect="1"/>
            </p:cNvPicPr>
            <p:nvPr/>
          </p:nvPicPr>
          <p:blipFill>
            <a:blip r:embed="rId64"/>
            <a:stretch>
              <a:fillRect/>
            </a:stretch>
          </p:blipFill>
          <p:spPr>
            <a:xfrm>
              <a:off x="5948189" y="3821893"/>
              <a:ext cx="996396" cy="370867"/>
            </a:xfrm>
            <a:prstGeom prst="rect">
              <a:avLst/>
            </a:prstGeom>
          </p:spPr>
        </p:pic>
        <p:pic>
          <p:nvPicPr>
            <p:cNvPr id="95" name="Grafik 94">
              <a:extLst>
                <a:ext uri="{FF2B5EF4-FFF2-40B4-BE49-F238E27FC236}">
                  <a16:creationId xmlns:a16="http://schemas.microsoft.com/office/drawing/2014/main" id="{37981201-52D4-BE4D-8855-263F000DDCEF}"/>
                </a:ext>
              </a:extLst>
            </p:cNvPr>
            <p:cNvPicPr>
              <a:picLocks noChangeAspect="1"/>
            </p:cNvPicPr>
            <p:nvPr/>
          </p:nvPicPr>
          <p:blipFill>
            <a:blip r:embed="rId65"/>
            <a:stretch>
              <a:fillRect/>
            </a:stretch>
          </p:blipFill>
          <p:spPr>
            <a:xfrm>
              <a:off x="255381" y="3749383"/>
              <a:ext cx="1035283" cy="515887"/>
            </a:xfrm>
            <a:prstGeom prst="rect">
              <a:avLst/>
            </a:prstGeom>
          </p:spPr>
        </p:pic>
        <p:pic>
          <p:nvPicPr>
            <p:cNvPr id="97" name="Grafik 96" descr="Ein Bild, das Logo enthält.&#10;&#10;Automatisch generierte Beschreibung">
              <a:extLst>
                <a:ext uri="{FF2B5EF4-FFF2-40B4-BE49-F238E27FC236}">
                  <a16:creationId xmlns:a16="http://schemas.microsoft.com/office/drawing/2014/main" id="{877341B3-1D9D-CC25-B35C-66D868221447}"/>
                </a:ext>
              </a:extLst>
            </p:cNvPr>
            <p:cNvPicPr>
              <a:picLocks noChangeAspect="1"/>
            </p:cNvPicPr>
            <p:nvPr/>
          </p:nvPicPr>
          <p:blipFill>
            <a:blip r:embed="rId66"/>
            <a:stretch>
              <a:fillRect/>
            </a:stretch>
          </p:blipFill>
          <p:spPr>
            <a:xfrm>
              <a:off x="3808753" y="3746404"/>
              <a:ext cx="457733" cy="521845"/>
            </a:xfrm>
            <a:prstGeom prst="rect">
              <a:avLst/>
            </a:prstGeom>
          </p:spPr>
        </p:pic>
        <p:pic>
          <p:nvPicPr>
            <p:cNvPr id="99" name="Grafik 98" descr="Ein Bild, das Text, Schild, Clipart enthält.&#10;&#10;Automatisch generierte Beschreibung">
              <a:extLst>
                <a:ext uri="{FF2B5EF4-FFF2-40B4-BE49-F238E27FC236}">
                  <a16:creationId xmlns:a16="http://schemas.microsoft.com/office/drawing/2014/main" id="{EBD589E8-B6AD-DE1C-30D8-114A33110E13}"/>
                </a:ext>
              </a:extLst>
            </p:cNvPr>
            <p:cNvPicPr>
              <a:picLocks noChangeAspect="1"/>
            </p:cNvPicPr>
            <p:nvPr/>
          </p:nvPicPr>
          <p:blipFill>
            <a:blip r:embed="rId67"/>
            <a:stretch>
              <a:fillRect/>
            </a:stretch>
          </p:blipFill>
          <p:spPr>
            <a:xfrm>
              <a:off x="5261979" y="3803588"/>
              <a:ext cx="531582" cy="407477"/>
            </a:xfrm>
            <a:prstGeom prst="rect">
              <a:avLst/>
            </a:prstGeom>
          </p:spPr>
        </p:pic>
      </p:grpSp>
      <p:grpSp>
        <p:nvGrpSpPr>
          <p:cNvPr id="104" name="Gruppieren 103">
            <a:extLst>
              <a:ext uri="{FF2B5EF4-FFF2-40B4-BE49-F238E27FC236}">
                <a16:creationId xmlns:a16="http://schemas.microsoft.com/office/drawing/2014/main" id="{D50DF48A-C259-BD32-3C2C-7F2C4571CBBA}"/>
              </a:ext>
            </a:extLst>
          </p:cNvPr>
          <p:cNvGrpSpPr/>
          <p:nvPr/>
        </p:nvGrpSpPr>
        <p:grpSpPr>
          <a:xfrm>
            <a:off x="125721" y="4679010"/>
            <a:ext cx="11339792" cy="996816"/>
            <a:chOff x="125721" y="4679010"/>
            <a:chExt cx="11339792" cy="996816"/>
          </a:xfrm>
        </p:grpSpPr>
        <p:pic>
          <p:nvPicPr>
            <p:cNvPr id="55" name="Picture 17">
              <a:extLst>
                <a:ext uri="{FF2B5EF4-FFF2-40B4-BE49-F238E27FC236}">
                  <a16:creationId xmlns:a16="http://schemas.microsoft.com/office/drawing/2014/main" id="{9EE68BDF-A454-ECAB-A617-56AA01089DF2}"/>
                </a:ext>
              </a:extLst>
            </p:cNvPr>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1766375" y="4851258"/>
              <a:ext cx="642126" cy="652320"/>
            </a:xfrm>
            <a:prstGeom prst="rect">
              <a:avLst/>
            </a:prstGeom>
            <a:noFill/>
            <a:extLst>
              <a:ext uri="{909E8E84-426E-40DD-AFC4-6F175D3DCCD1}">
                <a14:hiddenFill xmlns:a14="http://schemas.microsoft.com/office/drawing/2010/main">
                  <a:solidFill>
                    <a:srgbClr val="FFFFFF"/>
                  </a:solidFill>
                </a14:hiddenFill>
              </a:ext>
            </a:extLst>
          </p:spPr>
        </p:pic>
        <p:pic>
          <p:nvPicPr>
            <p:cNvPr id="56" name="Grafik 55">
              <a:extLst>
                <a:ext uri="{FF2B5EF4-FFF2-40B4-BE49-F238E27FC236}">
                  <a16:creationId xmlns:a16="http://schemas.microsoft.com/office/drawing/2014/main" id="{B7E94BA2-3118-CC4B-44A8-31DEF8D6CC15}"/>
                </a:ext>
              </a:extLst>
            </p:cNvPr>
            <p:cNvPicPr>
              <a:picLocks noChangeAspect="1"/>
            </p:cNvPicPr>
            <p:nvPr/>
          </p:nvPicPr>
          <p:blipFill>
            <a:blip r:embed="rId69"/>
            <a:stretch>
              <a:fillRect/>
            </a:stretch>
          </p:blipFill>
          <p:spPr>
            <a:xfrm>
              <a:off x="3976446" y="4803523"/>
              <a:ext cx="747791" cy="747791"/>
            </a:xfrm>
            <a:prstGeom prst="rect">
              <a:avLst/>
            </a:prstGeom>
          </p:spPr>
        </p:pic>
        <p:pic>
          <p:nvPicPr>
            <p:cNvPr id="57" name="Grafik 56" descr="Ein Bild, das Text enthält.&#10;&#10;Automatisch generierte Beschreibung">
              <a:extLst>
                <a:ext uri="{FF2B5EF4-FFF2-40B4-BE49-F238E27FC236}">
                  <a16:creationId xmlns:a16="http://schemas.microsoft.com/office/drawing/2014/main" id="{708AD5D7-F539-6D99-F9C0-5143AF9F88E2}"/>
                </a:ext>
              </a:extLst>
            </p:cNvPr>
            <p:cNvPicPr>
              <a:picLocks noChangeAspect="1"/>
            </p:cNvPicPr>
            <p:nvPr/>
          </p:nvPicPr>
          <p:blipFill>
            <a:blip r:embed="rId70"/>
            <a:stretch>
              <a:fillRect/>
            </a:stretch>
          </p:blipFill>
          <p:spPr>
            <a:xfrm>
              <a:off x="7260784" y="4898215"/>
              <a:ext cx="1289517" cy="558407"/>
            </a:xfrm>
            <a:prstGeom prst="rect">
              <a:avLst/>
            </a:prstGeom>
          </p:spPr>
        </p:pic>
        <p:pic>
          <p:nvPicPr>
            <p:cNvPr id="58" name="Grafik 57">
              <a:extLst>
                <a:ext uri="{FF2B5EF4-FFF2-40B4-BE49-F238E27FC236}">
                  <a16:creationId xmlns:a16="http://schemas.microsoft.com/office/drawing/2014/main" id="{F6C00566-8B11-4953-74CE-E5775AF8978D}"/>
                </a:ext>
              </a:extLst>
            </p:cNvPr>
            <p:cNvPicPr>
              <a:picLocks noChangeAspect="1"/>
            </p:cNvPicPr>
            <p:nvPr/>
          </p:nvPicPr>
          <p:blipFill>
            <a:blip r:embed="rId71"/>
            <a:stretch>
              <a:fillRect/>
            </a:stretch>
          </p:blipFill>
          <p:spPr>
            <a:xfrm>
              <a:off x="8567564" y="4779629"/>
              <a:ext cx="1264162" cy="795579"/>
            </a:xfrm>
            <a:prstGeom prst="rect">
              <a:avLst/>
            </a:prstGeom>
          </p:spPr>
        </p:pic>
        <p:pic>
          <p:nvPicPr>
            <p:cNvPr id="59" name="Grafik 58">
              <a:extLst>
                <a:ext uri="{FF2B5EF4-FFF2-40B4-BE49-F238E27FC236}">
                  <a16:creationId xmlns:a16="http://schemas.microsoft.com/office/drawing/2014/main" id="{FD317982-FA28-CD4F-B439-A5049C38F67B}"/>
                </a:ext>
              </a:extLst>
            </p:cNvPr>
            <p:cNvPicPr>
              <a:picLocks noChangeAspect="1"/>
            </p:cNvPicPr>
            <p:nvPr/>
          </p:nvPicPr>
          <p:blipFill>
            <a:blip r:embed="rId72"/>
            <a:stretch>
              <a:fillRect/>
            </a:stretch>
          </p:blipFill>
          <p:spPr>
            <a:xfrm>
              <a:off x="125721" y="4930509"/>
              <a:ext cx="1579001" cy="493819"/>
            </a:xfrm>
            <a:prstGeom prst="rect">
              <a:avLst/>
            </a:prstGeom>
          </p:spPr>
        </p:pic>
        <p:pic>
          <p:nvPicPr>
            <p:cNvPr id="60" name="Grafik 59" descr="Ein Bild, das Text, Uhr enthält.&#10;&#10;Automatisch generierte Beschreibung">
              <a:extLst>
                <a:ext uri="{FF2B5EF4-FFF2-40B4-BE49-F238E27FC236}">
                  <a16:creationId xmlns:a16="http://schemas.microsoft.com/office/drawing/2014/main" id="{47E617E1-A789-0326-C59B-E730824BBCB9}"/>
                </a:ext>
              </a:extLst>
            </p:cNvPr>
            <p:cNvPicPr>
              <a:picLocks noChangeAspect="1"/>
            </p:cNvPicPr>
            <p:nvPr/>
          </p:nvPicPr>
          <p:blipFill>
            <a:blip r:embed="rId73"/>
            <a:stretch>
              <a:fillRect/>
            </a:stretch>
          </p:blipFill>
          <p:spPr>
            <a:xfrm>
              <a:off x="2567806" y="5001087"/>
              <a:ext cx="1906285" cy="352663"/>
            </a:xfrm>
            <a:prstGeom prst="rect">
              <a:avLst/>
            </a:prstGeom>
          </p:spPr>
        </p:pic>
        <p:pic>
          <p:nvPicPr>
            <p:cNvPr id="61" name="Grafik 60">
              <a:extLst>
                <a:ext uri="{FF2B5EF4-FFF2-40B4-BE49-F238E27FC236}">
                  <a16:creationId xmlns:a16="http://schemas.microsoft.com/office/drawing/2014/main" id="{810D22B4-C9E8-DCC8-A9E6-2B76B6B2A8CD}"/>
                </a:ext>
              </a:extLst>
            </p:cNvPr>
            <p:cNvPicPr>
              <a:picLocks noChangeAspect="1"/>
            </p:cNvPicPr>
            <p:nvPr/>
          </p:nvPicPr>
          <p:blipFill>
            <a:blip r:embed="rId74"/>
            <a:stretch>
              <a:fillRect/>
            </a:stretch>
          </p:blipFill>
          <p:spPr>
            <a:xfrm>
              <a:off x="6152616" y="4985961"/>
              <a:ext cx="993250" cy="382915"/>
            </a:xfrm>
            <a:prstGeom prst="rect">
              <a:avLst/>
            </a:prstGeom>
          </p:spPr>
        </p:pic>
        <p:pic>
          <p:nvPicPr>
            <p:cNvPr id="62" name="Grafik 61">
              <a:extLst>
                <a:ext uri="{FF2B5EF4-FFF2-40B4-BE49-F238E27FC236}">
                  <a16:creationId xmlns:a16="http://schemas.microsoft.com/office/drawing/2014/main" id="{A7DB6E73-7931-7CCE-D96F-50448A6C70B6}"/>
                </a:ext>
              </a:extLst>
            </p:cNvPr>
            <p:cNvPicPr>
              <a:picLocks noChangeAspect="1"/>
            </p:cNvPicPr>
            <p:nvPr/>
          </p:nvPicPr>
          <p:blipFill>
            <a:blip r:embed="rId75"/>
            <a:stretch>
              <a:fillRect/>
            </a:stretch>
          </p:blipFill>
          <p:spPr>
            <a:xfrm>
              <a:off x="10615568" y="4679010"/>
              <a:ext cx="849945" cy="996816"/>
            </a:xfrm>
            <a:prstGeom prst="rect">
              <a:avLst/>
            </a:prstGeom>
          </p:spPr>
        </p:pic>
        <p:pic>
          <p:nvPicPr>
            <p:cNvPr id="63" name="Grafik 62" descr="Ein Bild, das Logo enthält.&#10;&#10;Automatisch generierte Beschreibung">
              <a:extLst>
                <a:ext uri="{FF2B5EF4-FFF2-40B4-BE49-F238E27FC236}">
                  <a16:creationId xmlns:a16="http://schemas.microsoft.com/office/drawing/2014/main" id="{1DFFE26F-7869-E7D7-2522-51D1F9344734}"/>
                </a:ext>
              </a:extLst>
            </p:cNvPr>
            <p:cNvPicPr>
              <a:picLocks noChangeAspect="1"/>
            </p:cNvPicPr>
            <p:nvPr/>
          </p:nvPicPr>
          <p:blipFill>
            <a:blip r:embed="rId76"/>
            <a:stretch>
              <a:fillRect/>
            </a:stretch>
          </p:blipFill>
          <p:spPr>
            <a:xfrm>
              <a:off x="4785888" y="5041867"/>
              <a:ext cx="1163032" cy="271102"/>
            </a:xfrm>
            <a:prstGeom prst="rect">
              <a:avLst/>
            </a:prstGeom>
          </p:spPr>
        </p:pic>
        <p:pic>
          <p:nvPicPr>
            <p:cNvPr id="103" name="Grafik 102">
              <a:extLst>
                <a:ext uri="{FF2B5EF4-FFF2-40B4-BE49-F238E27FC236}">
                  <a16:creationId xmlns:a16="http://schemas.microsoft.com/office/drawing/2014/main" id="{74B057A2-3323-3FA8-1916-4F138E9310A2}"/>
                </a:ext>
              </a:extLst>
            </p:cNvPr>
            <p:cNvPicPr>
              <a:picLocks noChangeAspect="1"/>
            </p:cNvPicPr>
            <p:nvPr/>
          </p:nvPicPr>
          <p:blipFill>
            <a:blip r:embed="rId77"/>
            <a:stretch>
              <a:fillRect/>
            </a:stretch>
          </p:blipFill>
          <p:spPr>
            <a:xfrm>
              <a:off x="9848989" y="4802761"/>
              <a:ext cx="749315" cy="749315"/>
            </a:xfrm>
            <a:prstGeom prst="rect">
              <a:avLst/>
            </a:prstGeom>
          </p:spPr>
        </p:pic>
      </p:grpSp>
    </p:spTree>
    <p:extLst>
      <p:ext uri="{BB962C8B-B14F-4D97-AF65-F5344CB8AC3E}">
        <p14:creationId xmlns:p14="http://schemas.microsoft.com/office/powerpoint/2010/main" val="1331663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2025759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Network API</a:t>
            </a:r>
            <a:br>
              <a:rPr lang="de-DE" dirty="0"/>
            </a:br>
            <a:r>
              <a:rPr lang="de-DE" dirty="0" err="1"/>
              <a:t>Families</a:t>
            </a:r>
            <a:endParaRPr lang="de-DE" dirty="0"/>
          </a:p>
        </p:txBody>
      </p:sp>
      <p:sp>
        <p:nvSpPr>
          <p:cNvPr id="6" name="Rectangle: Rounded Corners 7">
            <a:extLst>
              <a:ext uri="{FF2B5EF4-FFF2-40B4-BE49-F238E27FC236}">
                <a16:creationId xmlns:a16="http://schemas.microsoft.com/office/drawing/2014/main" id="{CE6EC7AC-C274-C712-D8C0-FDD436C12B8E}"/>
              </a:ext>
            </a:extLst>
          </p:cNvPr>
          <p:cNvSpPr/>
          <p:nvPr/>
        </p:nvSpPr>
        <p:spPr>
          <a:xfrm>
            <a:off x="8357062" y="4878770"/>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Montserrat SemiBold" panose="00000700000000000000" pitchFamily="2" charset="0"/>
                <a:cs typeface="Arial" panose="020B0604020202020204" pitchFamily="34" charset="0"/>
              </a:rPr>
              <a:t>SIM Swap</a:t>
            </a:r>
          </a:p>
        </p:txBody>
      </p:sp>
      <p:sp>
        <p:nvSpPr>
          <p:cNvPr id="7" name="TextBox 2">
            <a:extLst>
              <a:ext uri="{FF2B5EF4-FFF2-40B4-BE49-F238E27FC236}">
                <a16:creationId xmlns:a16="http://schemas.microsoft.com/office/drawing/2014/main" id="{79709361-43C7-3E37-0069-F89DF610EEC7}"/>
              </a:ext>
            </a:extLst>
          </p:cNvPr>
          <p:cNvSpPr txBox="1"/>
          <p:nvPr/>
        </p:nvSpPr>
        <p:spPr>
          <a:xfrm>
            <a:off x="8357062" y="5515657"/>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get information on SIM pairing changes</a:t>
            </a:r>
          </a:p>
        </p:txBody>
      </p:sp>
      <p:sp>
        <p:nvSpPr>
          <p:cNvPr id="8" name="TextBox 8">
            <a:extLst>
              <a:ext uri="{FF2B5EF4-FFF2-40B4-BE49-F238E27FC236}">
                <a16:creationId xmlns:a16="http://schemas.microsoft.com/office/drawing/2014/main" id="{0A953785-E519-78B6-ED8D-7943015B543B}"/>
              </a:ext>
            </a:extLst>
          </p:cNvPr>
          <p:cNvSpPr txBox="1"/>
          <p:nvPr/>
        </p:nvSpPr>
        <p:spPr>
          <a:xfrm>
            <a:off x="5927130" y="5517656"/>
            <a:ext cx="2023776" cy="830997"/>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Montserrat Light" panose="00000400000000000000" pitchFamily="2" charset="0"/>
              </a:rPr>
              <a:t>Allows users to set mobile connection quality </a:t>
            </a:r>
          </a:p>
          <a:p>
            <a:r>
              <a:rPr lang="en-US" sz="1200" dirty="0">
                <a:latin typeface="Montserrat Light" panose="00000400000000000000" pitchFamily="2" charset="0"/>
              </a:rPr>
              <a:t>and get notifications</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6046596" y="4878770"/>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Montserrat SemiBold" panose="00000700000000000000" pitchFamily="2" charset="0"/>
                <a:cs typeface="Arial" panose="020B0604020202020204" pitchFamily="34" charset="0"/>
              </a:rPr>
              <a:t>Quality on Demand</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3697626" y="4878770"/>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rgbClr val="FFFFFF"/>
                </a:solidFill>
                <a:latin typeface="Montserrat SemiBold" panose="00000700000000000000" pitchFamily="2" charset="0"/>
                <a:cs typeface="Arial" panose="020B0604020202020204" pitchFamily="34" charset="0"/>
              </a:rPr>
              <a:t>OTP Validation</a:t>
            </a:r>
          </a:p>
        </p:txBody>
      </p:sp>
      <p:sp>
        <p:nvSpPr>
          <p:cNvPr id="11" name="TextBox 36">
            <a:extLst>
              <a:ext uri="{FF2B5EF4-FFF2-40B4-BE49-F238E27FC236}">
                <a16:creationId xmlns:a16="http://schemas.microsoft.com/office/drawing/2014/main" id="{2F8A97D2-E6CD-88F2-BCEC-11E3AD001192}"/>
              </a:ext>
            </a:extLst>
          </p:cNvPr>
          <p:cNvSpPr txBox="1"/>
          <p:nvPr/>
        </p:nvSpPr>
        <p:spPr>
          <a:xfrm>
            <a:off x="3651871" y="5497613"/>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To offer secure user authentication to service providers.</a:t>
            </a:r>
          </a:p>
        </p:txBody>
      </p:sp>
      <p:sp>
        <p:nvSpPr>
          <p:cNvPr id="12" name="Rectangle: Rounded Corners 10">
            <a:extLst>
              <a:ext uri="{FF2B5EF4-FFF2-40B4-BE49-F238E27FC236}">
                <a16:creationId xmlns:a16="http://schemas.microsoft.com/office/drawing/2014/main" id="{45E45698-43DF-6570-5E0F-761D74199BF8}"/>
              </a:ext>
            </a:extLst>
          </p:cNvPr>
          <p:cNvSpPr/>
          <p:nvPr/>
        </p:nvSpPr>
        <p:spPr>
          <a:xfrm>
            <a:off x="8363384" y="322573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Identity and Consent </a:t>
            </a:r>
            <a:r>
              <a:rPr lang="en-US" sz="1600" dirty="0" err="1">
                <a:solidFill>
                  <a:srgbClr val="FFFFFF"/>
                </a:solidFill>
                <a:latin typeface="Montserrat SemiBold" panose="00000700000000000000" pitchFamily="2" charset="0"/>
                <a:cs typeface="Arial" panose="020B0604020202020204" pitchFamily="34" charset="0"/>
              </a:rPr>
              <a:t>Mgmt</a:t>
            </a:r>
            <a:endParaRPr lang="en-US" sz="1600" dirty="0">
              <a:solidFill>
                <a:srgbClr val="FFFFFF"/>
              </a:solidFill>
              <a:latin typeface="Montserrat SemiBold" panose="00000700000000000000" pitchFamily="2" charset="0"/>
              <a:cs typeface="Arial" panose="020B0604020202020204" pitchFamily="34" charset="0"/>
            </a:endParaRPr>
          </a:p>
        </p:txBody>
      </p:sp>
      <p:sp>
        <p:nvSpPr>
          <p:cNvPr id="13" name="TextBox 11">
            <a:extLst>
              <a:ext uri="{FF2B5EF4-FFF2-40B4-BE49-F238E27FC236}">
                <a16:creationId xmlns:a16="http://schemas.microsoft.com/office/drawing/2014/main" id="{4DCBD1BB-4218-0CAD-6D74-CE1450106985}"/>
              </a:ext>
            </a:extLst>
          </p:cNvPr>
          <p:cNvSpPr txBox="1"/>
          <p:nvPr/>
        </p:nvSpPr>
        <p:spPr>
          <a:xfrm>
            <a:off x="8363384" y="3856473"/>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Provides solutions to capture, store and manage user consent</a:t>
            </a:r>
          </a:p>
        </p:txBody>
      </p:sp>
      <p:sp>
        <p:nvSpPr>
          <p:cNvPr id="14" name="Rectangle: Rounded Corners 13">
            <a:extLst>
              <a:ext uri="{FF2B5EF4-FFF2-40B4-BE49-F238E27FC236}">
                <a16:creationId xmlns:a16="http://schemas.microsoft.com/office/drawing/2014/main" id="{D0BD93B7-6F02-38FE-212E-B5265A99144C}"/>
              </a:ext>
            </a:extLst>
          </p:cNvPr>
          <p:cNvSpPr/>
          <p:nvPr/>
        </p:nvSpPr>
        <p:spPr>
          <a:xfrm>
            <a:off x="3724259" y="322573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Edge Cloud</a:t>
            </a:r>
          </a:p>
        </p:txBody>
      </p:sp>
      <p:sp>
        <p:nvSpPr>
          <p:cNvPr id="15" name="Rectangle: Rounded Corners 15">
            <a:extLst>
              <a:ext uri="{FF2B5EF4-FFF2-40B4-BE49-F238E27FC236}">
                <a16:creationId xmlns:a16="http://schemas.microsoft.com/office/drawing/2014/main" id="{6C81E43A-A42E-3537-BBC3-A51E34120375}"/>
              </a:ext>
            </a:extLst>
          </p:cNvPr>
          <p:cNvSpPr/>
          <p:nvPr/>
        </p:nvSpPr>
        <p:spPr>
          <a:xfrm>
            <a:off x="8363384" y="174681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Device </a:t>
            </a:r>
          </a:p>
          <a:p>
            <a:pPr algn="ctr"/>
            <a:r>
              <a:rPr lang="en-US" sz="1600" dirty="0">
                <a:solidFill>
                  <a:srgbClr val="FFFFFF"/>
                </a:solidFill>
                <a:latin typeface="Montserrat SemiBold" panose="00000700000000000000" pitchFamily="2" charset="0"/>
                <a:cs typeface="Arial" panose="020B0604020202020204" pitchFamily="34" charset="0"/>
              </a:rPr>
              <a:t>Location</a:t>
            </a:r>
          </a:p>
        </p:txBody>
      </p:sp>
      <p:sp>
        <p:nvSpPr>
          <p:cNvPr id="16" name="Rectangle: Rounded Corners 17">
            <a:extLst>
              <a:ext uri="{FF2B5EF4-FFF2-40B4-BE49-F238E27FC236}">
                <a16:creationId xmlns:a16="http://schemas.microsoft.com/office/drawing/2014/main" id="{34B33FF2-7C22-61F1-97AF-BAA2A65A59C8}"/>
              </a:ext>
            </a:extLst>
          </p:cNvPr>
          <p:cNvSpPr/>
          <p:nvPr/>
        </p:nvSpPr>
        <p:spPr>
          <a:xfrm>
            <a:off x="6043821" y="174681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Device Identifier</a:t>
            </a:r>
          </a:p>
        </p:txBody>
      </p:sp>
      <p:sp>
        <p:nvSpPr>
          <p:cNvPr id="17" name="Rectangle: Rounded Corners 18">
            <a:extLst>
              <a:ext uri="{FF2B5EF4-FFF2-40B4-BE49-F238E27FC236}">
                <a16:creationId xmlns:a16="http://schemas.microsoft.com/office/drawing/2014/main" id="{B3F08F68-DA1E-63ED-6BD4-AE58E9E690E6}"/>
              </a:ext>
            </a:extLst>
          </p:cNvPr>
          <p:cNvSpPr/>
          <p:nvPr/>
        </p:nvSpPr>
        <p:spPr>
          <a:xfrm>
            <a:off x="1404697" y="174681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solidFill>
                  <a:srgbClr val="FFFFFF"/>
                </a:solidFill>
                <a:latin typeface="Montserrat SemiBold" panose="00000700000000000000" pitchFamily="2" charset="0"/>
                <a:cs typeface="Arial" panose="020B0604020202020204" pitchFamily="34" charset="0"/>
              </a:rPr>
              <a:t>Anonymised</a:t>
            </a:r>
            <a:r>
              <a:rPr lang="en-US" sz="1600" dirty="0">
                <a:solidFill>
                  <a:srgbClr val="FFFFFF"/>
                </a:solidFill>
                <a:latin typeface="Montserrat SemiBold" panose="00000700000000000000" pitchFamily="2" charset="0"/>
                <a:cs typeface="Arial" panose="020B0604020202020204" pitchFamily="34" charset="0"/>
              </a:rPr>
              <a:t> Subscriber ID</a:t>
            </a:r>
          </a:p>
        </p:txBody>
      </p:sp>
      <p:sp>
        <p:nvSpPr>
          <p:cNvPr id="18" name="Rectangle: Rounded Corners 19">
            <a:extLst>
              <a:ext uri="{FF2B5EF4-FFF2-40B4-BE49-F238E27FC236}">
                <a16:creationId xmlns:a16="http://schemas.microsoft.com/office/drawing/2014/main" id="{0485D834-CF74-83D2-FD8F-CEEAB6E45B49}"/>
              </a:ext>
            </a:extLst>
          </p:cNvPr>
          <p:cNvSpPr/>
          <p:nvPr/>
        </p:nvSpPr>
        <p:spPr>
          <a:xfrm>
            <a:off x="3724259" y="1746815"/>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Carrier Billing</a:t>
            </a:r>
          </a:p>
          <a:p>
            <a:pPr algn="ctr"/>
            <a:r>
              <a:rPr lang="en-US" sz="1600" dirty="0" err="1">
                <a:solidFill>
                  <a:srgbClr val="FFFFFF"/>
                </a:solidFill>
                <a:latin typeface="Montserrat SemiBold" panose="00000700000000000000" pitchFamily="2" charset="0"/>
                <a:cs typeface="Arial" panose="020B0604020202020204" pitchFamily="34" charset="0"/>
              </a:rPr>
              <a:t>CheckOut</a:t>
            </a:r>
            <a:endParaRPr lang="en-US" sz="1600" dirty="0">
              <a:solidFill>
                <a:srgbClr val="FFFFFF"/>
              </a:solidFill>
              <a:latin typeface="Montserrat SemiBold" panose="00000700000000000000" pitchFamily="2" charset="0"/>
              <a:cs typeface="Arial" panose="020B0604020202020204" pitchFamily="34" charset="0"/>
            </a:endParaRPr>
          </a:p>
        </p:txBody>
      </p:sp>
      <p:sp>
        <p:nvSpPr>
          <p:cNvPr id="19" name="Rectangle: Rounded Corners 20">
            <a:extLst>
              <a:ext uri="{FF2B5EF4-FFF2-40B4-BE49-F238E27FC236}">
                <a16:creationId xmlns:a16="http://schemas.microsoft.com/office/drawing/2014/main" id="{CFA1CDE9-EEE8-135D-531C-EAC4CA999B8F}"/>
              </a:ext>
            </a:extLst>
          </p:cNvPr>
          <p:cNvSpPr/>
          <p:nvPr/>
        </p:nvSpPr>
        <p:spPr>
          <a:xfrm>
            <a:off x="1404697" y="322573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Device Status</a:t>
            </a:r>
          </a:p>
        </p:txBody>
      </p:sp>
      <p:sp>
        <p:nvSpPr>
          <p:cNvPr id="20" name="Rectangle: Rounded Corners 21">
            <a:extLst>
              <a:ext uri="{FF2B5EF4-FFF2-40B4-BE49-F238E27FC236}">
                <a16:creationId xmlns:a16="http://schemas.microsoft.com/office/drawing/2014/main" id="{759D194B-25AF-99A1-7D7B-1AD74CBBB6EC}"/>
              </a:ext>
            </a:extLst>
          </p:cNvPr>
          <p:cNvSpPr/>
          <p:nvPr/>
        </p:nvSpPr>
        <p:spPr>
          <a:xfrm>
            <a:off x="6043821" y="322573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Home Devices </a:t>
            </a:r>
            <a:r>
              <a:rPr lang="en-US" sz="1600" dirty="0" err="1">
                <a:solidFill>
                  <a:srgbClr val="FFFFFF"/>
                </a:solidFill>
                <a:latin typeface="Montserrat SemiBold" panose="00000700000000000000" pitchFamily="2" charset="0"/>
                <a:cs typeface="Arial" panose="020B0604020202020204" pitchFamily="34" charset="0"/>
              </a:rPr>
              <a:t>QoD</a:t>
            </a:r>
            <a:endParaRPr lang="en-US" sz="1600" dirty="0">
              <a:solidFill>
                <a:srgbClr val="FFFFFF"/>
              </a:solidFill>
              <a:latin typeface="Montserrat SemiBold" panose="00000700000000000000" pitchFamily="2" charset="0"/>
              <a:cs typeface="Arial" panose="020B0604020202020204" pitchFamily="34" charset="0"/>
            </a:endParaRPr>
          </a:p>
        </p:txBody>
      </p:sp>
      <p:sp>
        <p:nvSpPr>
          <p:cNvPr id="21" name="TextBox 28">
            <a:extLst>
              <a:ext uri="{FF2B5EF4-FFF2-40B4-BE49-F238E27FC236}">
                <a16:creationId xmlns:a16="http://schemas.microsoft.com/office/drawing/2014/main" id="{701DDB0A-4059-8256-CCFA-93B9239BC88C}"/>
              </a:ext>
            </a:extLst>
          </p:cNvPr>
          <p:cNvSpPr txBox="1"/>
          <p:nvPr/>
        </p:nvSpPr>
        <p:spPr>
          <a:xfrm>
            <a:off x="1209423" y="2341583"/>
            <a:ext cx="2101116"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Identify a client device trying to access network services</a:t>
            </a:r>
          </a:p>
        </p:txBody>
      </p:sp>
      <p:sp>
        <p:nvSpPr>
          <p:cNvPr id="22" name="TextBox 29">
            <a:extLst>
              <a:ext uri="{FF2B5EF4-FFF2-40B4-BE49-F238E27FC236}">
                <a16:creationId xmlns:a16="http://schemas.microsoft.com/office/drawing/2014/main" id="{35C06FC1-15AE-7C1B-742C-9C41D3B88954}"/>
              </a:ext>
            </a:extLst>
          </p:cNvPr>
          <p:cNvSpPr txBox="1"/>
          <p:nvPr/>
        </p:nvSpPr>
        <p:spPr>
          <a:xfrm>
            <a:off x="3651871" y="2377139"/>
            <a:ext cx="1968560"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Purchase, pay, and follow up on fulfilment of products </a:t>
            </a:r>
          </a:p>
        </p:txBody>
      </p:sp>
      <p:sp>
        <p:nvSpPr>
          <p:cNvPr id="23" name="TextBox 30">
            <a:extLst>
              <a:ext uri="{FF2B5EF4-FFF2-40B4-BE49-F238E27FC236}">
                <a16:creationId xmlns:a16="http://schemas.microsoft.com/office/drawing/2014/main" id="{6E70D4FB-3C7D-B377-45FE-02979E0D3AD6}"/>
              </a:ext>
            </a:extLst>
          </p:cNvPr>
          <p:cNvSpPr txBox="1"/>
          <p:nvPr/>
        </p:nvSpPr>
        <p:spPr>
          <a:xfrm>
            <a:off x="5961763" y="2377139"/>
            <a:ext cx="1999338" cy="461665"/>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identity of the subscribers’ device</a:t>
            </a:r>
          </a:p>
        </p:txBody>
      </p:sp>
      <p:sp>
        <p:nvSpPr>
          <p:cNvPr id="24" name="TextBox 31">
            <a:extLst>
              <a:ext uri="{FF2B5EF4-FFF2-40B4-BE49-F238E27FC236}">
                <a16:creationId xmlns:a16="http://schemas.microsoft.com/office/drawing/2014/main" id="{8297DF00-C5F8-AFC2-7F3E-B784CC682D6A}"/>
              </a:ext>
            </a:extLst>
          </p:cNvPr>
          <p:cNvSpPr txBox="1"/>
          <p:nvPr/>
        </p:nvSpPr>
        <p:spPr>
          <a:xfrm>
            <a:off x="8456881" y="2371399"/>
            <a:ext cx="1497552"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location of a device.</a:t>
            </a:r>
          </a:p>
        </p:txBody>
      </p:sp>
      <p:sp>
        <p:nvSpPr>
          <p:cNvPr id="25" name="TextBox 32">
            <a:extLst>
              <a:ext uri="{FF2B5EF4-FFF2-40B4-BE49-F238E27FC236}">
                <a16:creationId xmlns:a16="http://schemas.microsoft.com/office/drawing/2014/main" id="{DFE183D6-74BB-D456-824E-B879A9B2D4FE}"/>
              </a:ext>
            </a:extLst>
          </p:cNvPr>
          <p:cNvSpPr txBox="1"/>
          <p:nvPr/>
        </p:nvSpPr>
        <p:spPr>
          <a:xfrm>
            <a:off x="1404696" y="3862213"/>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network  connection and roaming status of a device</a:t>
            </a:r>
          </a:p>
        </p:txBody>
      </p:sp>
      <p:sp>
        <p:nvSpPr>
          <p:cNvPr id="26" name="TextBox 33">
            <a:extLst>
              <a:ext uri="{FF2B5EF4-FFF2-40B4-BE49-F238E27FC236}">
                <a16:creationId xmlns:a16="http://schemas.microsoft.com/office/drawing/2014/main" id="{E78C5FD0-2CE6-6D5F-9079-DD17612D3961}"/>
              </a:ext>
            </a:extLst>
          </p:cNvPr>
          <p:cNvSpPr txBox="1"/>
          <p:nvPr/>
        </p:nvSpPr>
        <p:spPr>
          <a:xfrm>
            <a:off x="3651872" y="3856473"/>
            <a:ext cx="2023776"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 and manage network and compute resources for an application</a:t>
            </a:r>
          </a:p>
        </p:txBody>
      </p:sp>
      <p:sp>
        <p:nvSpPr>
          <p:cNvPr id="27" name="TextBox 35">
            <a:extLst>
              <a:ext uri="{FF2B5EF4-FFF2-40B4-BE49-F238E27FC236}">
                <a16:creationId xmlns:a16="http://schemas.microsoft.com/office/drawing/2014/main" id="{4B3AD2FD-68A1-CBB8-2367-AD5A328A624D}"/>
              </a:ext>
            </a:extLst>
          </p:cNvPr>
          <p:cNvSpPr txBox="1"/>
          <p:nvPr/>
        </p:nvSpPr>
        <p:spPr>
          <a:xfrm>
            <a:off x="6031542" y="3845094"/>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Request prioritization of traffic on a specific device on the home network. </a:t>
            </a:r>
          </a:p>
        </p:txBody>
      </p:sp>
      <p:sp>
        <p:nvSpPr>
          <p:cNvPr id="28" name="Rectangle: Rounded Corners 10">
            <a:extLst>
              <a:ext uri="{FF2B5EF4-FFF2-40B4-BE49-F238E27FC236}">
                <a16:creationId xmlns:a16="http://schemas.microsoft.com/office/drawing/2014/main" id="{3A006A04-C33B-3870-696B-9EA4B0611EDF}"/>
              </a:ext>
            </a:extLst>
          </p:cNvPr>
          <p:cNvSpPr/>
          <p:nvPr/>
        </p:nvSpPr>
        <p:spPr>
          <a:xfrm>
            <a:off x="1387160" y="4878770"/>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latin typeface="Montserrat SemiBold" panose="00000700000000000000" pitchFamily="2" charset="0"/>
                <a:cs typeface="Arial" panose="020B0604020202020204" pitchFamily="34" charset="0"/>
              </a:rPr>
              <a:t>Number Verification</a:t>
            </a:r>
          </a:p>
        </p:txBody>
      </p:sp>
      <p:sp>
        <p:nvSpPr>
          <p:cNvPr id="29" name="TextBox 11">
            <a:extLst>
              <a:ext uri="{FF2B5EF4-FFF2-40B4-BE49-F238E27FC236}">
                <a16:creationId xmlns:a16="http://schemas.microsoft.com/office/drawing/2014/main" id="{6129EC0F-909D-8899-A129-A565F0F10C69}"/>
              </a:ext>
            </a:extLst>
          </p:cNvPr>
          <p:cNvSpPr txBox="1"/>
          <p:nvPr/>
        </p:nvSpPr>
        <p:spPr>
          <a:xfrm>
            <a:off x="1387160" y="5509505"/>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a:t>
            </a:r>
          </a:p>
          <a:p>
            <a:pPr algn="ctr"/>
            <a:r>
              <a:rPr lang="en-US" sz="1200" dirty="0">
                <a:latin typeface="Montserrat Light" panose="00000400000000000000" pitchFamily="2" charset="0"/>
                <a:cs typeface="Arial" panose="020B0604020202020204" pitchFamily="34" charset="0"/>
              </a:rPr>
              <a:t>verify the phone number of the connected device</a:t>
            </a:r>
          </a:p>
        </p:txBody>
      </p:sp>
      <p:sp>
        <p:nvSpPr>
          <p:cNvPr id="4" name="Rechteck 3">
            <a:extLst>
              <a:ext uri="{FF2B5EF4-FFF2-40B4-BE49-F238E27FC236}">
                <a16:creationId xmlns:a16="http://schemas.microsoft.com/office/drawing/2014/main" id="{9D8C861F-3B77-5DEE-404C-E2AF47E212D8}"/>
              </a:ext>
            </a:extLst>
          </p:cNvPr>
          <p:cNvSpPr/>
          <p:nvPr/>
        </p:nvSpPr>
        <p:spPr>
          <a:xfrm>
            <a:off x="1305017" y="1704515"/>
            <a:ext cx="1966583" cy="1310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14803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3E78129-B419-75DC-4DA6-7112D1A594E1}"/>
              </a:ext>
            </a:extLst>
          </p:cNvPr>
          <p:cNvGraphicFramePr>
            <a:graphicFrameLocks noChangeAspect="1"/>
          </p:cNvGraphicFramePr>
          <p:nvPr>
            <p:custDataLst>
              <p:tags r:id="rId1"/>
            </p:custDataLst>
            <p:extLst>
              <p:ext uri="{D42A27DB-BD31-4B8C-83A1-F6EECF244321}">
                <p14:modId xmlns:p14="http://schemas.microsoft.com/office/powerpoint/2010/main" val="2572752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B3E78129-B419-75DC-4DA6-7112D1A594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sz="2800" dirty="0">
                <a:solidFill>
                  <a:srgbClr val="FFFFFF"/>
                </a:solidFill>
              </a:rPr>
              <a:t>CAMARA</a:t>
            </a:r>
            <a:br>
              <a:rPr lang="en-US" sz="2800" dirty="0">
                <a:solidFill>
                  <a:srgbClr val="FFFFFF"/>
                </a:solidFill>
              </a:rPr>
            </a:br>
            <a:r>
              <a:rPr lang="en-US" sz="2800" dirty="0">
                <a:solidFill>
                  <a:srgbClr val="FFFFFF"/>
                </a:solidFill>
              </a:rPr>
              <a:t>Contacts</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2147798"/>
            <a:ext cx="6737662" cy="4124383"/>
          </a:xfrm>
        </p:spPr>
        <p:txBody>
          <a:bodyPr/>
          <a:lstStyle/>
          <a:p>
            <a:r>
              <a:rPr lang="en-US" sz="1600" dirty="0"/>
              <a:t>Customers (enterprises and startups), aggregators, cloud operators, telco operators, and network equipment vendors are welcome to join CAMARA.  Participation is free, without any fees or obligation to work.</a:t>
            </a:r>
          </a:p>
          <a:p>
            <a:endParaRPr lang="en-US" sz="1600" dirty="0"/>
          </a:p>
          <a:p>
            <a:r>
              <a:rPr lang="en-US" sz="1600" dirty="0"/>
              <a:t>If you are interested in joining CAMARA, please subscribe to </a:t>
            </a:r>
            <a:r>
              <a:rPr lang="en-US" sz="1600" dirty="0">
                <a:hlinkClick r:id="rId5"/>
              </a:rPr>
              <a:t>all+subscribe@lists.camaraproject.org</a:t>
            </a:r>
            <a:r>
              <a:rPr lang="en-US" sz="1600" dirty="0"/>
              <a:t>.  You may unsubscribe from CAMARA and these communications at any time.</a:t>
            </a:r>
          </a:p>
          <a:p>
            <a:endParaRPr lang="en-US" sz="1600" dirty="0"/>
          </a:p>
          <a:p>
            <a:r>
              <a:rPr lang="en-US" sz="1600" dirty="0"/>
              <a:t>In case of further questions please don’t hesitate to use our contact page at </a:t>
            </a:r>
            <a:r>
              <a:rPr lang="en-US" sz="1600" dirty="0">
                <a:hlinkClick r:id="rId6"/>
              </a:rPr>
              <a:t>https://camaraproject.org/contact/</a:t>
            </a:r>
            <a:r>
              <a:rPr lang="en-US" sz="1600" dirty="0"/>
              <a:t>.</a:t>
            </a:r>
          </a:p>
          <a:p>
            <a:endParaRPr lang="de-DE" sz="1600" dirty="0"/>
          </a:p>
        </p:txBody>
      </p:sp>
      <p:pic>
        <p:nvPicPr>
          <p:cNvPr id="5" name="Grafik 4">
            <a:extLst>
              <a:ext uri="{FF2B5EF4-FFF2-40B4-BE49-F238E27FC236}">
                <a16:creationId xmlns:a16="http://schemas.microsoft.com/office/drawing/2014/main" id="{22526A20-DDE7-9AA3-55E6-C8DAD17F01DE}"/>
              </a:ext>
            </a:extLst>
          </p:cNvPr>
          <p:cNvPicPr>
            <a:picLocks noChangeAspect="1"/>
          </p:cNvPicPr>
          <p:nvPr/>
        </p:nvPicPr>
        <p:blipFill>
          <a:blip r:embed="rId7"/>
          <a:stretch>
            <a:fillRect/>
          </a:stretch>
        </p:blipFill>
        <p:spPr>
          <a:xfrm>
            <a:off x="7913687" y="2483255"/>
            <a:ext cx="2857500" cy="2857500"/>
          </a:xfrm>
          <a:prstGeom prst="rect">
            <a:avLst/>
          </a:prstGeom>
          <a:ln w="3175">
            <a:solidFill>
              <a:schemeClr val="tx1"/>
            </a:solidFill>
          </a:ln>
        </p:spPr>
      </p:pic>
    </p:spTree>
    <p:extLst>
      <p:ext uri="{BB962C8B-B14F-4D97-AF65-F5344CB8AC3E}">
        <p14:creationId xmlns:p14="http://schemas.microsoft.com/office/powerpoint/2010/main" val="3837931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Clipart enthält.&#10;&#10;Automatisch generierte Beschreibung">
            <a:extLst>
              <a:ext uri="{FF2B5EF4-FFF2-40B4-BE49-F238E27FC236}">
                <a16:creationId xmlns:a16="http://schemas.microsoft.com/office/drawing/2014/main" id="{D8D9F914-18E6-0BD9-797F-82036E2B4998}"/>
              </a:ext>
            </a:extLst>
          </p:cNvPr>
          <p:cNvPicPr>
            <a:picLocks noChangeAspect="1"/>
          </p:cNvPicPr>
          <p:nvPr/>
        </p:nvPicPr>
        <p:blipFill>
          <a:blip r:embed="rId2"/>
          <a:stretch>
            <a:fillRect/>
          </a:stretch>
        </p:blipFill>
        <p:spPr>
          <a:xfrm>
            <a:off x="2745035" y="2661824"/>
            <a:ext cx="6032004" cy="1161290"/>
          </a:xfrm>
          <a:prstGeom prst="rect">
            <a:avLst/>
          </a:prstGeom>
        </p:spPr>
      </p:pic>
    </p:spTree>
    <p:extLst>
      <p:ext uri="{BB962C8B-B14F-4D97-AF65-F5344CB8AC3E}">
        <p14:creationId xmlns:p14="http://schemas.microsoft.com/office/powerpoint/2010/main" val="1929345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738734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B13B854A-D3A8-3D6D-0FB6-A7992BE9713B}"/>
              </a:ext>
            </a:extLst>
          </p:cNvPr>
          <p:cNvPicPr>
            <a:picLocks noChangeAspect="1"/>
          </p:cNvPicPr>
          <p:nvPr/>
        </p:nvPicPr>
        <p:blipFill>
          <a:blip r:embed="rId5">
            <a:alphaModFix amt="20000"/>
            <a:duotone>
              <a:schemeClr val="accent6">
                <a:shade val="45000"/>
                <a:satMod val="135000"/>
              </a:schemeClr>
              <a:prstClr val="white"/>
            </a:duotone>
          </a:blip>
          <a:stretch>
            <a:fillRect/>
          </a:stretch>
        </p:blipFill>
        <p:spPr>
          <a:xfrm>
            <a:off x="0" y="1748901"/>
            <a:ext cx="11522075" cy="4730316"/>
          </a:xfrm>
          <a:prstGeom prst="rect">
            <a:avLst/>
          </a:prstGeom>
        </p:spPr>
      </p:pic>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APIs enabling seamless access to</a:t>
            </a:r>
            <a:br>
              <a:rPr lang="en-US" dirty="0"/>
            </a:br>
            <a:r>
              <a:rPr lang="en-US" dirty="0"/>
              <a:t>Telco network </a:t>
            </a:r>
            <a:r>
              <a:rPr lang="en-US" dirty="0" err="1"/>
              <a:t>capabilitites</a:t>
            </a:r>
            <a:endParaRPr lang="de-DE" dirty="0"/>
          </a:p>
        </p:txBody>
      </p:sp>
      <p:sp>
        <p:nvSpPr>
          <p:cNvPr id="7" name="Inhaltsplatzhalter 6">
            <a:extLst>
              <a:ext uri="{FF2B5EF4-FFF2-40B4-BE49-F238E27FC236}">
                <a16:creationId xmlns:a16="http://schemas.microsoft.com/office/drawing/2014/main" id="{C1CBEC6C-A35E-B413-C2F0-A045C556DBD2}"/>
              </a:ext>
            </a:extLst>
          </p:cNvPr>
          <p:cNvSpPr>
            <a:spLocks noGrp="1"/>
          </p:cNvSpPr>
          <p:nvPr>
            <p:ph sz="quarter" idx="10"/>
          </p:nvPr>
        </p:nvSpPr>
        <p:spPr>
          <a:xfrm>
            <a:off x="444373" y="1890346"/>
            <a:ext cx="10572815" cy="4124383"/>
          </a:xfrm>
        </p:spPr>
        <p:txBody>
          <a:bodyPr vert="horz" lIns="0" tIns="0" rIns="0" bIns="0" rtlCol="0" anchor="t">
            <a:noAutofit/>
          </a:bodyPr>
          <a:lstStyle/>
          <a:p>
            <a:pPr algn="ctr"/>
            <a:endParaRPr lang="en-US" sz="2400" dirty="0">
              <a:latin typeface="Montserrat SemiBold" panose="00000700000000000000" pitchFamily="2" charset="0"/>
            </a:endParaRPr>
          </a:p>
          <a:p>
            <a:pPr algn="ctr"/>
            <a:endParaRPr lang="en-US" sz="2400" dirty="0">
              <a:latin typeface="Montserrat SemiBold" panose="00000700000000000000" pitchFamily="2" charset="0"/>
            </a:endParaRPr>
          </a:p>
          <a:p>
            <a:pPr algn="ctr"/>
            <a:r>
              <a:rPr lang="en-US" sz="2400" dirty="0">
                <a:latin typeface="Montserrat SemiBold"/>
                <a:ea typeface="Open Sans"/>
                <a:cs typeface="Open Sans"/>
              </a:rPr>
              <a:t>Telco network capabilities exposed through APIs provide a large benefit for customers. By simplifying telco network complexity with APIs and making the APIs available across telco networks and countries, </a:t>
            </a:r>
          </a:p>
          <a:p>
            <a:pPr algn="ctr"/>
            <a:endParaRPr lang="de-DE" sz="2400" dirty="0">
              <a:latin typeface="Montserrat SemiBold" panose="00000700000000000000" pitchFamily="2" charset="0"/>
            </a:endParaRPr>
          </a:p>
        </p:txBody>
      </p:sp>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C307EED-B66B-C28C-65FE-8DC20F91A16D}"/>
              </a:ext>
            </a:extLst>
          </p:cNvPr>
          <p:cNvGraphicFramePr>
            <a:graphicFrameLocks noChangeAspect="1"/>
          </p:cNvGraphicFramePr>
          <p:nvPr>
            <p:custDataLst>
              <p:tags r:id="rId1"/>
            </p:custDataLst>
            <p:extLst>
              <p:ext uri="{D42A27DB-BD31-4B8C-83A1-F6EECF244321}">
                <p14:modId xmlns:p14="http://schemas.microsoft.com/office/powerpoint/2010/main" val="2416764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1C307EED-B66B-C28C-65FE-8DC20F91A1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79C308F-7AE2-4082-5B3F-E22E8ABAAFDD}"/>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br>
              <a:rPr lang="de-DE" dirty="0"/>
            </a:br>
            <a:endParaRPr lang="de-DE" dirty="0"/>
          </a:p>
        </p:txBody>
      </p:sp>
      <p:sp>
        <p:nvSpPr>
          <p:cNvPr id="3" name="Inhaltsplatzhalter 2">
            <a:extLst>
              <a:ext uri="{FF2B5EF4-FFF2-40B4-BE49-F238E27FC236}">
                <a16:creationId xmlns:a16="http://schemas.microsoft.com/office/drawing/2014/main" id="{467DB4B6-08B5-6E31-3876-E71B4F938CB9}"/>
              </a:ext>
            </a:extLst>
          </p:cNvPr>
          <p:cNvSpPr>
            <a:spLocks noGrp="1"/>
          </p:cNvSpPr>
          <p:nvPr>
            <p:ph sz="quarter" idx="10"/>
          </p:nvPr>
        </p:nvSpPr>
        <p:spPr>
          <a:xfrm>
            <a:off x="444373" y="2147799"/>
            <a:ext cx="10944225" cy="3684831"/>
          </a:xfrm>
        </p:spPr>
        <p:txBody>
          <a:bodyPr/>
          <a:lstStyle/>
          <a:p>
            <a:pPr algn="ctr"/>
            <a:r>
              <a:rPr lang="en-US" sz="2400" dirty="0">
                <a:latin typeface="Montserrat SemiBold" panose="00000700000000000000" pitchFamily="2" charset="0"/>
              </a:rPr>
              <a:t>Telco network capabilities </a:t>
            </a:r>
            <a:r>
              <a:rPr lang="en-US" sz="2400" dirty="0"/>
              <a:t>are functions partly available already in 4G but new and much more powerful in the 5G network. These functions enable to get information out of the network but also to configure the network. </a:t>
            </a:r>
          </a:p>
          <a:p>
            <a:pPr algn="ctr"/>
            <a:r>
              <a:rPr lang="en-US" sz="2400" dirty="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p>
        </p:txBody>
      </p:sp>
    </p:spTree>
    <p:extLst>
      <p:ext uri="{BB962C8B-B14F-4D97-AF65-F5344CB8AC3E}">
        <p14:creationId xmlns:p14="http://schemas.microsoft.com/office/powerpoint/2010/main" val="2837906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0023315-3CE2-09DC-A5FF-4D77F081C09B}"/>
              </a:ext>
            </a:extLst>
          </p:cNvPr>
          <p:cNvGraphicFramePr>
            <a:graphicFrameLocks noChangeAspect="1"/>
          </p:cNvGraphicFramePr>
          <p:nvPr>
            <p:custDataLst>
              <p:tags r:id="rId1"/>
            </p:custDataLst>
            <p:extLst>
              <p:ext uri="{D42A27DB-BD31-4B8C-83A1-F6EECF244321}">
                <p14:modId xmlns:p14="http://schemas.microsoft.com/office/powerpoint/2010/main" val="3785152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40023315-3CE2-09DC-A5FF-4D77F081C09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F58C67-1737-B9B9-83A5-BFA65BBD4323}"/>
              </a:ext>
            </a:extLst>
          </p:cNvPr>
          <p:cNvSpPr>
            <a:spLocks noGrp="1"/>
          </p:cNvSpPr>
          <p:nvPr>
            <p:ph type="title"/>
          </p:nvPr>
        </p:nvSpPr>
        <p:spPr/>
        <p:txBody>
          <a:bodyPr vert="horz"/>
          <a:lstStyle/>
          <a:p>
            <a:r>
              <a:rPr lang="de-DE" dirty="0" err="1"/>
              <a:t>Abstraction</a:t>
            </a:r>
            <a:r>
              <a:rPr lang="de-DE" dirty="0"/>
              <a:t> API </a:t>
            </a:r>
            <a:br>
              <a:rPr lang="de-DE" dirty="0"/>
            </a:br>
            <a:r>
              <a:rPr lang="de-DE" dirty="0"/>
              <a:t>Architecture</a:t>
            </a:r>
          </a:p>
        </p:txBody>
      </p:sp>
      <p:sp>
        <p:nvSpPr>
          <p:cNvPr id="3" name="Inhaltsplatzhalter 2">
            <a:extLst>
              <a:ext uri="{FF2B5EF4-FFF2-40B4-BE49-F238E27FC236}">
                <a16:creationId xmlns:a16="http://schemas.microsoft.com/office/drawing/2014/main" id="{17B2C9B3-1B95-30C1-3507-7F77E8DC872F}"/>
              </a:ext>
            </a:extLst>
          </p:cNvPr>
          <p:cNvSpPr>
            <a:spLocks noGrp="1"/>
          </p:cNvSpPr>
          <p:nvPr>
            <p:ph sz="quarter" idx="10"/>
          </p:nvPr>
        </p:nvSpPr>
        <p:spPr>
          <a:xfrm>
            <a:off x="444373" y="1979126"/>
            <a:ext cx="3053429" cy="4124383"/>
          </a:xfrm>
        </p:spPr>
        <p:txBody>
          <a:bodyPr/>
          <a:lstStyle/>
          <a:p>
            <a:r>
              <a:rPr lang="en-US" sz="1600" dirty="0">
                <a:latin typeface="Montserrat SemiBold" panose="00000700000000000000" pitchFamily="2" charset="0"/>
              </a:rPr>
              <a:t>Abstraction</a:t>
            </a:r>
            <a:r>
              <a:rPr lang="en-US" sz="1600" dirty="0"/>
              <a:t> from Network APIs to Service APIs is necessary:</a:t>
            </a:r>
          </a:p>
          <a:p>
            <a:pPr marL="285750" indent="-285750">
              <a:buFont typeface="Arial" panose="020B0604020202020204" pitchFamily="34" charset="0"/>
              <a:buChar char="•"/>
            </a:pPr>
            <a:r>
              <a:rPr lang="en-US" sz="1600" dirty="0"/>
              <a:t>To simplify telco complexity making APIs easy to consume for customers with no telco expertise (user-friendly APIs)</a:t>
            </a:r>
          </a:p>
          <a:p>
            <a:pPr marL="285750" indent="-285750">
              <a:buFont typeface="Arial" panose="020B0604020202020204" pitchFamily="34" charset="0"/>
              <a:buChar char="•"/>
            </a:pPr>
            <a:r>
              <a:rPr lang="en-US" sz="1600" dirty="0"/>
              <a:t>To satisfy data privacy and regulatory requirements</a:t>
            </a:r>
          </a:p>
          <a:p>
            <a:pPr marL="285750" indent="-285750">
              <a:buFont typeface="Arial" panose="020B0604020202020204" pitchFamily="34" charset="0"/>
              <a:buChar char="•"/>
            </a:pPr>
            <a:r>
              <a:rPr lang="en-US" sz="1600" dirty="0"/>
              <a:t>To facilitate application to network integration</a:t>
            </a:r>
          </a:p>
        </p:txBody>
      </p:sp>
      <p:pic>
        <p:nvPicPr>
          <p:cNvPr id="6" name="Grafik 5">
            <a:extLst>
              <a:ext uri="{FF2B5EF4-FFF2-40B4-BE49-F238E27FC236}">
                <a16:creationId xmlns:a16="http://schemas.microsoft.com/office/drawing/2014/main" id="{E2AF626C-BE65-C350-879D-603E47F3AD56}"/>
              </a:ext>
            </a:extLst>
          </p:cNvPr>
          <p:cNvPicPr>
            <a:picLocks noChangeAspect="1"/>
          </p:cNvPicPr>
          <p:nvPr/>
        </p:nvPicPr>
        <p:blipFill>
          <a:blip r:embed="rId5"/>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826687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E4B512E-3CEF-FF8D-D0B7-D751DE50BDC7}"/>
              </a:ext>
            </a:extLst>
          </p:cNvPr>
          <p:cNvGraphicFramePr>
            <a:graphicFrameLocks noChangeAspect="1"/>
          </p:cNvGraphicFramePr>
          <p:nvPr>
            <p:custDataLst>
              <p:tags r:id="rId1"/>
            </p:custDataLst>
            <p:extLst>
              <p:ext uri="{D42A27DB-BD31-4B8C-83A1-F6EECF244321}">
                <p14:modId xmlns:p14="http://schemas.microsoft.com/office/powerpoint/2010/main" val="483477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DE4B512E-3CEF-FF8D-D0B7-D751DE50BD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Abstraction</a:t>
            </a:r>
            <a:r>
              <a:rPr lang="de-DE" dirty="0"/>
              <a:t> API </a:t>
            </a:r>
            <a:br>
              <a:rPr lang="de-DE" dirty="0"/>
            </a:br>
            <a:r>
              <a:rPr lang="de-DE" dirty="0"/>
              <a:t>Distribution Options</a:t>
            </a:r>
          </a:p>
        </p:txBody>
      </p:sp>
      <p:sp>
        <p:nvSpPr>
          <p:cNvPr id="6" name="TextBox 130">
            <a:extLst>
              <a:ext uri="{FF2B5EF4-FFF2-40B4-BE49-F238E27FC236}">
                <a16:creationId xmlns:a16="http://schemas.microsoft.com/office/drawing/2014/main" id="{5AC6859B-C984-AB41-BF95-9722D5854CF6}"/>
              </a:ext>
            </a:extLst>
          </p:cNvPr>
          <p:cNvSpPr txBox="1"/>
          <p:nvPr/>
        </p:nvSpPr>
        <p:spPr>
          <a:xfrm>
            <a:off x="1342565" y="1766868"/>
            <a:ext cx="3570655" cy="338554"/>
          </a:xfrm>
          <a:prstGeom prst="rect">
            <a:avLst/>
          </a:prstGeom>
          <a:noFill/>
          <a:ln>
            <a:noFill/>
          </a:ln>
        </p:spPr>
        <p:txBody>
          <a:bodyPr wrap="square" rtlCol="0">
            <a:spAutoFit/>
          </a:bodyPr>
          <a:lstStyle/>
          <a:p>
            <a:pPr algn="ctr"/>
            <a:r>
              <a:rPr lang="en-US" sz="1600" dirty="0">
                <a:latin typeface="Montserrat SemiBold" panose="00000700000000000000" pitchFamily="2" charset="0"/>
              </a:rPr>
              <a:t>A. Single-Operator Relationship</a:t>
            </a:r>
          </a:p>
        </p:txBody>
      </p:sp>
      <p:cxnSp>
        <p:nvCxnSpPr>
          <p:cNvPr id="7" name="Straight Connector 129">
            <a:extLst>
              <a:ext uri="{FF2B5EF4-FFF2-40B4-BE49-F238E27FC236}">
                <a16:creationId xmlns:a16="http://schemas.microsoft.com/office/drawing/2014/main" id="{085DD69F-D899-B158-4ED2-F8A4B18A7131}"/>
              </a:ext>
            </a:extLst>
          </p:cNvPr>
          <p:cNvCxnSpPr/>
          <p:nvPr/>
        </p:nvCxnSpPr>
        <p:spPr>
          <a:xfrm>
            <a:off x="1342565" y="2119621"/>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8" name="Gruppieren 7">
            <a:extLst>
              <a:ext uri="{FF2B5EF4-FFF2-40B4-BE49-F238E27FC236}">
                <a16:creationId xmlns:a16="http://schemas.microsoft.com/office/drawing/2014/main" id="{99E369AF-4160-9070-AFD2-29B10618FA4B}"/>
              </a:ext>
            </a:extLst>
          </p:cNvPr>
          <p:cNvGrpSpPr/>
          <p:nvPr/>
        </p:nvGrpSpPr>
        <p:grpSpPr>
          <a:xfrm>
            <a:off x="6595882" y="4083162"/>
            <a:ext cx="3583625" cy="352753"/>
            <a:chOff x="6481641" y="3958307"/>
            <a:chExt cx="3583625" cy="352753"/>
          </a:xfrm>
        </p:grpSpPr>
        <p:sp>
          <p:nvSpPr>
            <p:cNvPr id="9" name="TextBox 132">
              <a:extLst>
                <a:ext uri="{FF2B5EF4-FFF2-40B4-BE49-F238E27FC236}">
                  <a16:creationId xmlns:a16="http://schemas.microsoft.com/office/drawing/2014/main" id="{F6711B23-F713-FCEB-1295-C2EFFB75F09B}"/>
                </a:ext>
              </a:extLst>
            </p:cNvPr>
            <p:cNvSpPr txBox="1"/>
            <p:nvPr/>
          </p:nvSpPr>
          <p:spPr>
            <a:xfrm>
              <a:off x="6481641" y="3958307"/>
              <a:ext cx="3570655" cy="338554"/>
            </a:xfrm>
            <a:prstGeom prst="rect">
              <a:avLst/>
            </a:prstGeom>
            <a:noFill/>
          </p:spPr>
          <p:txBody>
            <a:bodyPr wrap="square" rtlCol="0">
              <a:spAutoFit/>
            </a:bodyPr>
            <a:lstStyle/>
            <a:p>
              <a:pPr algn="ctr"/>
              <a:r>
                <a:rPr lang="en-US" sz="1600">
                  <a:latin typeface="Montserrat SemiBold" panose="00000700000000000000" pitchFamily="2" charset="0"/>
                </a:rPr>
                <a:t>D. Operator Aggregation</a:t>
              </a:r>
            </a:p>
          </p:txBody>
        </p:sp>
        <p:cxnSp>
          <p:nvCxnSpPr>
            <p:cNvPr id="10" name="Straight Connector 131">
              <a:extLst>
                <a:ext uri="{FF2B5EF4-FFF2-40B4-BE49-F238E27FC236}">
                  <a16:creationId xmlns:a16="http://schemas.microsoft.com/office/drawing/2014/main" id="{0FCAD4FA-BF73-A0CB-4245-EB5665CD61B5}"/>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1" name="Gruppieren 10">
            <a:extLst>
              <a:ext uri="{FF2B5EF4-FFF2-40B4-BE49-F238E27FC236}">
                <a16:creationId xmlns:a16="http://schemas.microsoft.com/office/drawing/2014/main" id="{BF319914-C548-9381-ED0B-94B1F0A987CF}"/>
              </a:ext>
            </a:extLst>
          </p:cNvPr>
          <p:cNvGrpSpPr/>
          <p:nvPr/>
        </p:nvGrpSpPr>
        <p:grpSpPr>
          <a:xfrm>
            <a:off x="6595882" y="1758579"/>
            <a:ext cx="3764359" cy="352753"/>
            <a:chOff x="6468671" y="1033256"/>
            <a:chExt cx="3764359" cy="352753"/>
          </a:xfrm>
        </p:grpSpPr>
        <p:sp>
          <p:nvSpPr>
            <p:cNvPr id="12" name="TextBox 134">
              <a:extLst>
                <a:ext uri="{FF2B5EF4-FFF2-40B4-BE49-F238E27FC236}">
                  <a16:creationId xmlns:a16="http://schemas.microsoft.com/office/drawing/2014/main" id="{1B23C1CC-3EBD-1D25-DB91-651CDB1AEE21}"/>
                </a:ext>
              </a:extLst>
            </p:cNvPr>
            <p:cNvSpPr txBox="1"/>
            <p:nvPr/>
          </p:nvSpPr>
          <p:spPr>
            <a:xfrm>
              <a:off x="6468671" y="1033256"/>
              <a:ext cx="3764359" cy="338554"/>
            </a:xfrm>
            <a:prstGeom prst="rect">
              <a:avLst/>
            </a:prstGeom>
            <a:noFill/>
          </p:spPr>
          <p:txBody>
            <a:bodyPr wrap="square" rtlCol="0">
              <a:spAutoFit/>
            </a:bodyPr>
            <a:lstStyle/>
            <a:p>
              <a:pPr algn="ctr"/>
              <a:r>
                <a:rPr lang="en-US" sz="1600" dirty="0">
                  <a:latin typeface="Montserrat SemiBold" panose="00000700000000000000" pitchFamily="2" charset="0"/>
                </a:rPr>
                <a:t>B. Single-Operator “API Roaming”</a:t>
              </a:r>
            </a:p>
          </p:txBody>
        </p:sp>
        <p:cxnSp>
          <p:nvCxnSpPr>
            <p:cNvPr id="13" name="Straight Connector 133">
              <a:extLst>
                <a:ext uri="{FF2B5EF4-FFF2-40B4-BE49-F238E27FC236}">
                  <a16:creationId xmlns:a16="http://schemas.microsoft.com/office/drawing/2014/main" id="{6AACB606-5A2F-9C8E-7D67-538F309B5896}"/>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4" name="Gruppieren 13">
            <a:extLst>
              <a:ext uri="{FF2B5EF4-FFF2-40B4-BE49-F238E27FC236}">
                <a16:creationId xmlns:a16="http://schemas.microsoft.com/office/drawing/2014/main" id="{655D63F5-48F5-550E-D1EA-899E939502E7}"/>
              </a:ext>
            </a:extLst>
          </p:cNvPr>
          <p:cNvGrpSpPr/>
          <p:nvPr/>
        </p:nvGrpSpPr>
        <p:grpSpPr>
          <a:xfrm>
            <a:off x="1342565" y="4083162"/>
            <a:ext cx="3583625" cy="352753"/>
            <a:chOff x="1215354" y="3955925"/>
            <a:chExt cx="3583625" cy="352753"/>
          </a:xfrm>
        </p:grpSpPr>
        <p:sp>
          <p:nvSpPr>
            <p:cNvPr id="15" name="TextBox 136">
              <a:extLst>
                <a:ext uri="{FF2B5EF4-FFF2-40B4-BE49-F238E27FC236}">
                  <a16:creationId xmlns:a16="http://schemas.microsoft.com/office/drawing/2014/main" id="{9EF2DD29-4374-B6DD-BA5F-C1AE7AD37248}"/>
                </a:ext>
              </a:extLst>
            </p:cNvPr>
            <p:cNvSpPr txBox="1"/>
            <p:nvPr/>
          </p:nvSpPr>
          <p:spPr>
            <a:xfrm>
              <a:off x="1215354" y="3955925"/>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C. Multi-Operator Relationship</a:t>
              </a:r>
            </a:p>
          </p:txBody>
        </p:sp>
        <p:cxnSp>
          <p:nvCxnSpPr>
            <p:cNvPr id="16" name="Straight Connector 135">
              <a:extLst>
                <a:ext uri="{FF2B5EF4-FFF2-40B4-BE49-F238E27FC236}">
                  <a16:creationId xmlns:a16="http://schemas.microsoft.com/office/drawing/2014/main" id="{AB5EE2DE-861B-0166-C040-3B576008389E}"/>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7" name="Group 115">
            <a:extLst>
              <a:ext uri="{FF2B5EF4-FFF2-40B4-BE49-F238E27FC236}">
                <a16:creationId xmlns:a16="http://schemas.microsoft.com/office/drawing/2014/main" id="{32517434-D142-C73E-5F4D-8A95DF05F51E}"/>
              </a:ext>
            </a:extLst>
          </p:cNvPr>
          <p:cNvGrpSpPr/>
          <p:nvPr/>
        </p:nvGrpSpPr>
        <p:grpSpPr>
          <a:xfrm>
            <a:off x="1342565" y="2349146"/>
            <a:ext cx="1521198" cy="1616344"/>
            <a:chOff x="809626" y="2260974"/>
            <a:chExt cx="1943105" cy="1616344"/>
          </a:xfrm>
        </p:grpSpPr>
        <p:sp>
          <p:nvSpPr>
            <p:cNvPr id="18" name="Rectangle 69">
              <a:extLst>
                <a:ext uri="{FF2B5EF4-FFF2-40B4-BE49-F238E27FC236}">
                  <a16:creationId xmlns:a16="http://schemas.microsoft.com/office/drawing/2014/main" id="{828A4937-A744-F85E-FED2-CA52E238F2E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19" name="Rectangle 118">
              <a:extLst>
                <a:ext uri="{FF2B5EF4-FFF2-40B4-BE49-F238E27FC236}">
                  <a16:creationId xmlns:a16="http://schemas.microsoft.com/office/drawing/2014/main" id="{9FB12F64-C6BC-36B9-CC04-EE89006DDF8A}"/>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0" name="Rectangle 119">
              <a:extLst>
                <a:ext uri="{FF2B5EF4-FFF2-40B4-BE49-F238E27FC236}">
                  <a16:creationId xmlns:a16="http://schemas.microsoft.com/office/drawing/2014/main" id="{2159E696-4377-82C7-4325-B36C577F800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1" name="Rectangle 120">
              <a:extLst>
                <a:ext uri="{FF2B5EF4-FFF2-40B4-BE49-F238E27FC236}">
                  <a16:creationId xmlns:a16="http://schemas.microsoft.com/office/drawing/2014/main" id="{200E32A4-D051-CDFD-DA14-BA69FE01AE85}"/>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2" name="Group 122">
              <a:extLst>
                <a:ext uri="{FF2B5EF4-FFF2-40B4-BE49-F238E27FC236}">
                  <a16:creationId xmlns:a16="http://schemas.microsoft.com/office/drawing/2014/main" id="{DB90DED1-59C4-112A-A7C4-41FAED6A346A}"/>
                </a:ext>
              </a:extLst>
            </p:cNvPr>
            <p:cNvGrpSpPr/>
            <p:nvPr/>
          </p:nvGrpSpPr>
          <p:grpSpPr>
            <a:xfrm>
              <a:off x="1310248" y="3242981"/>
              <a:ext cx="1137348" cy="491318"/>
              <a:chOff x="1996564" y="1839447"/>
              <a:chExt cx="2621611" cy="1045986"/>
            </a:xfrm>
          </p:grpSpPr>
          <p:cxnSp>
            <p:nvCxnSpPr>
              <p:cNvPr id="33" name="Straight Connector 123">
                <a:extLst>
                  <a:ext uri="{FF2B5EF4-FFF2-40B4-BE49-F238E27FC236}">
                    <a16:creationId xmlns:a16="http://schemas.microsoft.com/office/drawing/2014/main" id="{FEFB8019-EA3F-9547-CFDA-DFACAEC51F0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4" name="Straight Connector 124">
                <a:extLst>
                  <a:ext uri="{FF2B5EF4-FFF2-40B4-BE49-F238E27FC236}">
                    <a16:creationId xmlns:a16="http://schemas.microsoft.com/office/drawing/2014/main" id="{EEAE2ECD-DFA4-50B1-FEDD-C8A88B3D34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5" name="Straight Connector 125">
                <a:extLst>
                  <a:ext uri="{FF2B5EF4-FFF2-40B4-BE49-F238E27FC236}">
                    <a16:creationId xmlns:a16="http://schemas.microsoft.com/office/drawing/2014/main" id="{3F9672C9-39A6-A4E4-18B2-2B07CB6E115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3" name="TextBox 129">
              <a:extLst>
                <a:ext uri="{FF2B5EF4-FFF2-40B4-BE49-F238E27FC236}">
                  <a16:creationId xmlns:a16="http://schemas.microsoft.com/office/drawing/2014/main" id="{455F57E6-D889-6261-9CAC-FCEF0C51AFBE}"/>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24" name="Rectangle 69">
              <a:extLst>
                <a:ext uri="{FF2B5EF4-FFF2-40B4-BE49-F238E27FC236}">
                  <a16:creationId xmlns:a16="http://schemas.microsoft.com/office/drawing/2014/main" id="{9BEA8576-9E02-0304-1B62-A366A4E2F46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25" name="Rectangle 118">
              <a:extLst>
                <a:ext uri="{FF2B5EF4-FFF2-40B4-BE49-F238E27FC236}">
                  <a16:creationId xmlns:a16="http://schemas.microsoft.com/office/drawing/2014/main" id="{A70B5BA7-F1A6-5F20-DA00-671C4D486AEA}"/>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6" name="Rectangle 119">
              <a:extLst>
                <a:ext uri="{FF2B5EF4-FFF2-40B4-BE49-F238E27FC236}">
                  <a16:creationId xmlns:a16="http://schemas.microsoft.com/office/drawing/2014/main" id="{FE5D32AD-073E-FB12-9FA2-F341B14C50F1}"/>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7" name="Rectangle 120">
              <a:extLst>
                <a:ext uri="{FF2B5EF4-FFF2-40B4-BE49-F238E27FC236}">
                  <a16:creationId xmlns:a16="http://schemas.microsoft.com/office/drawing/2014/main" id="{F5A49C93-55DE-8BCC-4CA4-BADDA6733D79}"/>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8" name="Group 122">
              <a:extLst>
                <a:ext uri="{FF2B5EF4-FFF2-40B4-BE49-F238E27FC236}">
                  <a16:creationId xmlns:a16="http://schemas.microsoft.com/office/drawing/2014/main" id="{77700F56-FFAC-D6EB-841C-97FC508D62FE}"/>
                </a:ext>
              </a:extLst>
            </p:cNvPr>
            <p:cNvGrpSpPr/>
            <p:nvPr/>
          </p:nvGrpSpPr>
          <p:grpSpPr>
            <a:xfrm>
              <a:off x="1310248" y="2406204"/>
              <a:ext cx="1137348" cy="491318"/>
              <a:chOff x="1832293" y="-94399"/>
              <a:chExt cx="2621611" cy="1045986"/>
            </a:xfrm>
          </p:grpSpPr>
          <p:cxnSp>
            <p:nvCxnSpPr>
              <p:cNvPr id="30" name="Straight Connector 123">
                <a:extLst>
                  <a:ext uri="{FF2B5EF4-FFF2-40B4-BE49-F238E27FC236}">
                    <a16:creationId xmlns:a16="http://schemas.microsoft.com/office/drawing/2014/main" id="{21642419-BB24-6B32-2801-FA082CF9937D}"/>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1" name="Straight Connector 124">
                <a:extLst>
                  <a:ext uri="{FF2B5EF4-FFF2-40B4-BE49-F238E27FC236}">
                    <a16:creationId xmlns:a16="http://schemas.microsoft.com/office/drawing/2014/main" id="{6922903D-35B2-A1B4-2B55-A476CE7D78DC}"/>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2" name="Straight Connector 125">
                <a:extLst>
                  <a:ext uri="{FF2B5EF4-FFF2-40B4-BE49-F238E27FC236}">
                    <a16:creationId xmlns:a16="http://schemas.microsoft.com/office/drawing/2014/main" id="{D05CD8B2-663C-FE87-B6D4-B6183A5CA3D5}"/>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29" name="TextBox 129">
              <a:extLst>
                <a:ext uri="{FF2B5EF4-FFF2-40B4-BE49-F238E27FC236}">
                  <a16:creationId xmlns:a16="http://schemas.microsoft.com/office/drawing/2014/main" id="{92FD3318-6513-E7C4-F67F-F605BD73F05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grpSp>
        <p:nvGrpSpPr>
          <p:cNvPr id="36" name="Group 147">
            <a:extLst>
              <a:ext uri="{FF2B5EF4-FFF2-40B4-BE49-F238E27FC236}">
                <a16:creationId xmlns:a16="http://schemas.microsoft.com/office/drawing/2014/main" id="{9F558861-FC1F-A893-EF79-638C95D73351}"/>
              </a:ext>
            </a:extLst>
          </p:cNvPr>
          <p:cNvGrpSpPr/>
          <p:nvPr/>
        </p:nvGrpSpPr>
        <p:grpSpPr>
          <a:xfrm>
            <a:off x="6595882" y="2344802"/>
            <a:ext cx="1521198" cy="1616344"/>
            <a:chOff x="809626" y="2260974"/>
            <a:chExt cx="1943105" cy="1616344"/>
          </a:xfrm>
        </p:grpSpPr>
        <p:sp>
          <p:nvSpPr>
            <p:cNvPr id="37" name="Rectangle 69">
              <a:extLst>
                <a:ext uri="{FF2B5EF4-FFF2-40B4-BE49-F238E27FC236}">
                  <a16:creationId xmlns:a16="http://schemas.microsoft.com/office/drawing/2014/main" id="{4A11AB2B-DB18-7B42-31FB-AF3AB38F645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38" name="Rectangle 118">
              <a:extLst>
                <a:ext uri="{FF2B5EF4-FFF2-40B4-BE49-F238E27FC236}">
                  <a16:creationId xmlns:a16="http://schemas.microsoft.com/office/drawing/2014/main" id="{51DF0957-6742-61D5-3ACA-EC5C54CB0533}"/>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39" name="Rectangle 119">
              <a:extLst>
                <a:ext uri="{FF2B5EF4-FFF2-40B4-BE49-F238E27FC236}">
                  <a16:creationId xmlns:a16="http://schemas.microsoft.com/office/drawing/2014/main" id="{CA355CF4-863E-4377-3CD2-D896106CCDF2}"/>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0" name="Rectangle 120">
              <a:extLst>
                <a:ext uri="{FF2B5EF4-FFF2-40B4-BE49-F238E27FC236}">
                  <a16:creationId xmlns:a16="http://schemas.microsoft.com/office/drawing/2014/main" id="{66F01F1F-F135-464B-D8CB-9D9AD369EBBA}"/>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1" name="Group 122">
              <a:extLst>
                <a:ext uri="{FF2B5EF4-FFF2-40B4-BE49-F238E27FC236}">
                  <a16:creationId xmlns:a16="http://schemas.microsoft.com/office/drawing/2014/main" id="{036D7F12-4BCD-4E2F-0898-8EDEEF67C41F}"/>
                </a:ext>
              </a:extLst>
            </p:cNvPr>
            <p:cNvGrpSpPr/>
            <p:nvPr/>
          </p:nvGrpSpPr>
          <p:grpSpPr>
            <a:xfrm>
              <a:off x="1310248" y="3242981"/>
              <a:ext cx="1137348" cy="491318"/>
              <a:chOff x="1996564" y="1839447"/>
              <a:chExt cx="2621611" cy="1045986"/>
            </a:xfrm>
          </p:grpSpPr>
          <p:cxnSp>
            <p:nvCxnSpPr>
              <p:cNvPr id="53" name="Straight Connector 123">
                <a:extLst>
                  <a:ext uri="{FF2B5EF4-FFF2-40B4-BE49-F238E27FC236}">
                    <a16:creationId xmlns:a16="http://schemas.microsoft.com/office/drawing/2014/main" id="{632F573A-6CF1-CDAC-1143-497E2331AC26}"/>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4" name="Straight Connector 124">
                <a:extLst>
                  <a:ext uri="{FF2B5EF4-FFF2-40B4-BE49-F238E27FC236}">
                    <a16:creationId xmlns:a16="http://schemas.microsoft.com/office/drawing/2014/main" id="{C9CD9623-279C-12C9-EC9F-AE02433BA3C1}"/>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5" name="Straight Connector 125">
                <a:extLst>
                  <a:ext uri="{FF2B5EF4-FFF2-40B4-BE49-F238E27FC236}">
                    <a16:creationId xmlns:a16="http://schemas.microsoft.com/office/drawing/2014/main" id="{6F429A32-5602-15A1-19BC-23F028547CD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2" name="TextBox 129">
              <a:extLst>
                <a:ext uri="{FF2B5EF4-FFF2-40B4-BE49-F238E27FC236}">
                  <a16:creationId xmlns:a16="http://schemas.microsoft.com/office/drawing/2014/main" id="{1A5E2554-E690-5CA2-2707-2BB375F6F6C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43" name="Rectangle 69">
              <a:extLst>
                <a:ext uri="{FF2B5EF4-FFF2-40B4-BE49-F238E27FC236}">
                  <a16:creationId xmlns:a16="http://schemas.microsoft.com/office/drawing/2014/main" id="{EA9FE4C4-3C0A-0C3C-7CAC-455AEB25033A}"/>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44" name="Rectangle 118">
              <a:extLst>
                <a:ext uri="{FF2B5EF4-FFF2-40B4-BE49-F238E27FC236}">
                  <a16:creationId xmlns:a16="http://schemas.microsoft.com/office/drawing/2014/main" id="{17F554A2-CBC7-CD60-19BE-8BA9DAE3C125}"/>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45" name="Rectangle 119">
              <a:extLst>
                <a:ext uri="{FF2B5EF4-FFF2-40B4-BE49-F238E27FC236}">
                  <a16:creationId xmlns:a16="http://schemas.microsoft.com/office/drawing/2014/main" id="{3224DF0F-8E88-FBCC-D4CD-9ED25628A299}"/>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6" name="Rectangle 120">
              <a:extLst>
                <a:ext uri="{FF2B5EF4-FFF2-40B4-BE49-F238E27FC236}">
                  <a16:creationId xmlns:a16="http://schemas.microsoft.com/office/drawing/2014/main" id="{55555A31-40D0-18B9-8EB6-2F38F7DEFEF2}"/>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7" name="Group 122">
              <a:extLst>
                <a:ext uri="{FF2B5EF4-FFF2-40B4-BE49-F238E27FC236}">
                  <a16:creationId xmlns:a16="http://schemas.microsoft.com/office/drawing/2014/main" id="{E361FA52-48C3-98EB-6791-714093D0B02B}"/>
                </a:ext>
              </a:extLst>
            </p:cNvPr>
            <p:cNvGrpSpPr/>
            <p:nvPr/>
          </p:nvGrpSpPr>
          <p:grpSpPr>
            <a:xfrm>
              <a:off x="1310248" y="2406204"/>
              <a:ext cx="1137348" cy="491318"/>
              <a:chOff x="1832293" y="-94399"/>
              <a:chExt cx="2621611" cy="1045986"/>
            </a:xfrm>
          </p:grpSpPr>
          <p:cxnSp>
            <p:nvCxnSpPr>
              <p:cNvPr id="50" name="Straight Connector 123">
                <a:extLst>
                  <a:ext uri="{FF2B5EF4-FFF2-40B4-BE49-F238E27FC236}">
                    <a16:creationId xmlns:a16="http://schemas.microsoft.com/office/drawing/2014/main" id="{4FE286C9-E2FE-3100-FE65-636E5406834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1" name="Straight Connector 124">
                <a:extLst>
                  <a:ext uri="{FF2B5EF4-FFF2-40B4-BE49-F238E27FC236}">
                    <a16:creationId xmlns:a16="http://schemas.microsoft.com/office/drawing/2014/main" id="{3047E4C3-2237-CD41-F188-C913BA7CB424}"/>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2" name="Straight Connector 125">
                <a:extLst>
                  <a:ext uri="{FF2B5EF4-FFF2-40B4-BE49-F238E27FC236}">
                    <a16:creationId xmlns:a16="http://schemas.microsoft.com/office/drawing/2014/main" id="{A9291FA1-FAA8-AAC5-6F47-858BA8B066B2}"/>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48" name="TextBox 129">
              <a:extLst>
                <a:ext uri="{FF2B5EF4-FFF2-40B4-BE49-F238E27FC236}">
                  <a16:creationId xmlns:a16="http://schemas.microsoft.com/office/drawing/2014/main" id="{65EA01DF-C733-DC8A-9035-D50E6CB1794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cxnSp>
          <p:nvCxnSpPr>
            <p:cNvPr id="49" name="Straight Connector 66">
              <a:extLst>
                <a:ext uri="{FF2B5EF4-FFF2-40B4-BE49-F238E27FC236}">
                  <a16:creationId xmlns:a16="http://schemas.microsoft.com/office/drawing/2014/main" id="{A712AF56-0A82-FDC8-1296-2A736CFA8AA7}"/>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6" name="Straight Connector 113">
            <a:extLst>
              <a:ext uri="{FF2B5EF4-FFF2-40B4-BE49-F238E27FC236}">
                <a16:creationId xmlns:a16="http://schemas.microsoft.com/office/drawing/2014/main" id="{C705EF62-A581-9AE5-008C-FE7D2568F416}"/>
              </a:ext>
            </a:extLst>
          </p:cNvPr>
          <p:cNvCxnSpPr>
            <a:cxnSpLocks/>
            <a:stCxn id="57" idx="0"/>
            <a:endCxn id="29" idx="2"/>
          </p:cNvCxnSpPr>
          <p:nvPr/>
        </p:nvCxnSpPr>
        <p:spPr>
          <a:xfrm flipH="1">
            <a:off x="2798371" y="2734585"/>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7" name="Rectangle 83">
            <a:extLst>
              <a:ext uri="{FF2B5EF4-FFF2-40B4-BE49-F238E27FC236}">
                <a16:creationId xmlns:a16="http://schemas.microsoft.com/office/drawing/2014/main" id="{470D303C-24D8-8BA9-F11C-F0899AA98F73}"/>
              </a:ext>
            </a:extLst>
          </p:cNvPr>
          <p:cNvSpPr/>
          <p:nvPr/>
        </p:nvSpPr>
        <p:spPr bwMode="gray">
          <a:xfrm rot="16200000">
            <a:off x="3946049" y="2611356"/>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58" name="Straight Connector 113">
            <a:extLst>
              <a:ext uri="{FF2B5EF4-FFF2-40B4-BE49-F238E27FC236}">
                <a16:creationId xmlns:a16="http://schemas.microsoft.com/office/drawing/2014/main" id="{570503FA-F94B-09B0-BDCF-F41B5061516E}"/>
              </a:ext>
            </a:extLst>
          </p:cNvPr>
          <p:cNvCxnSpPr>
            <a:cxnSpLocks/>
            <a:stCxn id="59" idx="0"/>
            <a:endCxn id="48" idx="2"/>
          </p:cNvCxnSpPr>
          <p:nvPr/>
        </p:nvCxnSpPr>
        <p:spPr>
          <a:xfrm flipH="1" flipV="1">
            <a:off x="8051688" y="2735691"/>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D55DD2CF-CB99-E188-C608-6FCAA14EACBC}"/>
              </a:ext>
            </a:extLst>
          </p:cNvPr>
          <p:cNvSpPr/>
          <p:nvPr/>
        </p:nvSpPr>
        <p:spPr bwMode="gray">
          <a:xfrm rot="16200000">
            <a:off x="9499031" y="297524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sp>
        <p:nvSpPr>
          <p:cNvPr id="60" name="Freeform 176">
            <a:extLst>
              <a:ext uri="{FF2B5EF4-FFF2-40B4-BE49-F238E27FC236}">
                <a16:creationId xmlns:a16="http://schemas.microsoft.com/office/drawing/2014/main" id="{3BB750B8-7E4E-CBBC-E1A4-5A13A0A167F3}"/>
              </a:ext>
            </a:extLst>
          </p:cNvPr>
          <p:cNvSpPr/>
          <p:nvPr/>
        </p:nvSpPr>
        <p:spPr>
          <a:xfrm>
            <a:off x="6865237" y="2828297"/>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61" name="Freeform 177">
            <a:extLst>
              <a:ext uri="{FF2B5EF4-FFF2-40B4-BE49-F238E27FC236}">
                <a16:creationId xmlns:a16="http://schemas.microsoft.com/office/drawing/2014/main" id="{FC1E9D77-AFD1-D6CF-E57F-3CF828071DD1}"/>
              </a:ext>
            </a:extLst>
          </p:cNvPr>
          <p:cNvSpPr/>
          <p:nvPr/>
        </p:nvSpPr>
        <p:spPr>
          <a:xfrm>
            <a:off x="1651211" y="2728251"/>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grpSp>
        <p:nvGrpSpPr>
          <p:cNvPr id="62" name="Group 178">
            <a:extLst>
              <a:ext uri="{FF2B5EF4-FFF2-40B4-BE49-F238E27FC236}">
                <a16:creationId xmlns:a16="http://schemas.microsoft.com/office/drawing/2014/main" id="{8B26B461-CE33-46BE-A534-175B92B26F50}"/>
              </a:ext>
            </a:extLst>
          </p:cNvPr>
          <p:cNvGrpSpPr/>
          <p:nvPr/>
        </p:nvGrpSpPr>
        <p:grpSpPr>
          <a:xfrm>
            <a:off x="6595882" y="4699506"/>
            <a:ext cx="1521198" cy="1616344"/>
            <a:chOff x="809626" y="2260974"/>
            <a:chExt cx="1943105" cy="1616344"/>
          </a:xfrm>
        </p:grpSpPr>
        <p:sp>
          <p:nvSpPr>
            <p:cNvPr id="63" name="Rectangle 69">
              <a:extLst>
                <a:ext uri="{FF2B5EF4-FFF2-40B4-BE49-F238E27FC236}">
                  <a16:creationId xmlns:a16="http://schemas.microsoft.com/office/drawing/2014/main" id="{B4785717-DFC7-5F98-7E70-927C899C6AF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64" name="Rectangle 118">
              <a:extLst>
                <a:ext uri="{FF2B5EF4-FFF2-40B4-BE49-F238E27FC236}">
                  <a16:creationId xmlns:a16="http://schemas.microsoft.com/office/drawing/2014/main" id="{9DCB8973-6943-5336-023D-5D2D315BA326}"/>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65" name="Rectangle 119">
              <a:extLst>
                <a:ext uri="{FF2B5EF4-FFF2-40B4-BE49-F238E27FC236}">
                  <a16:creationId xmlns:a16="http://schemas.microsoft.com/office/drawing/2014/main" id="{807F6BBA-7752-C25D-F7EF-19312F9D486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66" name="Rectangle 120">
              <a:extLst>
                <a:ext uri="{FF2B5EF4-FFF2-40B4-BE49-F238E27FC236}">
                  <a16:creationId xmlns:a16="http://schemas.microsoft.com/office/drawing/2014/main" id="{B1A3871A-A003-DB55-8592-98449BE0CBB8}"/>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67" name="Group 122">
              <a:extLst>
                <a:ext uri="{FF2B5EF4-FFF2-40B4-BE49-F238E27FC236}">
                  <a16:creationId xmlns:a16="http://schemas.microsoft.com/office/drawing/2014/main" id="{28CEE172-43C4-68CC-979C-3D477FF26622}"/>
                </a:ext>
              </a:extLst>
            </p:cNvPr>
            <p:cNvGrpSpPr/>
            <p:nvPr/>
          </p:nvGrpSpPr>
          <p:grpSpPr>
            <a:xfrm>
              <a:off x="1310248" y="3242981"/>
              <a:ext cx="1137348" cy="491318"/>
              <a:chOff x="1996564" y="1839447"/>
              <a:chExt cx="2621611" cy="1045986"/>
            </a:xfrm>
          </p:grpSpPr>
          <p:cxnSp>
            <p:nvCxnSpPr>
              <p:cNvPr id="78" name="Straight Connector 123">
                <a:extLst>
                  <a:ext uri="{FF2B5EF4-FFF2-40B4-BE49-F238E27FC236}">
                    <a16:creationId xmlns:a16="http://schemas.microsoft.com/office/drawing/2014/main" id="{26D4EF82-DA31-78E3-4139-DC272036D37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79" name="Straight Connector 124">
                <a:extLst>
                  <a:ext uri="{FF2B5EF4-FFF2-40B4-BE49-F238E27FC236}">
                    <a16:creationId xmlns:a16="http://schemas.microsoft.com/office/drawing/2014/main" id="{5F67EB16-10FB-F282-3DE1-469AE8BD9BEA}"/>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0" name="Straight Connector 125">
                <a:extLst>
                  <a:ext uri="{FF2B5EF4-FFF2-40B4-BE49-F238E27FC236}">
                    <a16:creationId xmlns:a16="http://schemas.microsoft.com/office/drawing/2014/main" id="{26F969FA-E0EF-C11B-4844-170FC36C4B9D}"/>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68" name="TextBox 129">
              <a:extLst>
                <a:ext uri="{FF2B5EF4-FFF2-40B4-BE49-F238E27FC236}">
                  <a16:creationId xmlns:a16="http://schemas.microsoft.com/office/drawing/2014/main" id="{04DDC742-527E-1C83-157B-FAAEC11F5CF2}"/>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69" name="Rectangle 69">
              <a:extLst>
                <a:ext uri="{FF2B5EF4-FFF2-40B4-BE49-F238E27FC236}">
                  <a16:creationId xmlns:a16="http://schemas.microsoft.com/office/drawing/2014/main" id="{08F3FF6B-0AD6-3925-D192-0EFE8F79C53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70" name="Rectangle 118">
              <a:extLst>
                <a:ext uri="{FF2B5EF4-FFF2-40B4-BE49-F238E27FC236}">
                  <a16:creationId xmlns:a16="http://schemas.microsoft.com/office/drawing/2014/main" id="{516ECC62-CC7B-115A-8921-C81D5E56FAC2}"/>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71" name="Rectangle 119">
              <a:extLst>
                <a:ext uri="{FF2B5EF4-FFF2-40B4-BE49-F238E27FC236}">
                  <a16:creationId xmlns:a16="http://schemas.microsoft.com/office/drawing/2014/main" id="{8128DA75-3894-82A1-7902-418A8EA1AC1F}"/>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72" name="Rectangle 120">
              <a:extLst>
                <a:ext uri="{FF2B5EF4-FFF2-40B4-BE49-F238E27FC236}">
                  <a16:creationId xmlns:a16="http://schemas.microsoft.com/office/drawing/2014/main" id="{241F53F7-7D29-6104-9F23-6DEAB7CB6335}"/>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73" name="Group 122">
              <a:extLst>
                <a:ext uri="{FF2B5EF4-FFF2-40B4-BE49-F238E27FC236}">
                  <a16:creationId xmlns:a16="http://schemas.microsoft.com/office/drawing/2014/main" id="{ADB76501-6D08-9315-9A62-5AE4A884BB41}"/>
                </a:ext>
              </a:extLst>
            </p:cNvPr>
            <p:cNvGrpSpPr/>
            <p:nvPr/>
          </p:nvGrpSpPr>
          <p:grpSpPr>
            <a:xfrm>
              <a:off x="1310248" y="2406204"/>
              <a:ext cx="1137348" cy="491318"/>
              <a:chOff x="1832293" y="-94399"/>
              <a:chExt cx="2621611" cy="1045986"/>
            </a:xfrm>
          </p:grpSpPr>
          <p:cxnSp>
            <p:nvCxnSpPr>
              <p:cNvPr id="75" name="Straight Connector 123">
                <a:extLst>
                  <a:ext uri="{FF2B5EF4-FFF2-40B4-BE49-F238E27FC236}">
                    <a16:creationId xmlns:a16="http://schemas.microsoft.com/office/drawing/2014/main" id="{4FA941DA-0203-E4B9-912E-CEF682B5730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6" name="Straight Connector 124">
                <a:extLst>
                  <a:ext uri="{FF2B5EF4-FFF2-40B4-BE49-F238E27FC236}">
                    <a16:creationId xmlns:a16="http://schemas.microsoft.com/office/drawing/2014/main" id="{A5279F38-EC5C-62E8-ACF3-704D74C9DFD5}"/>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7" name="Straight Connector 125">
                <a:extLst>
                  <a:ext uri="{FF2B5EF4-FFF2-40B4-BE49-F238E27FC236}">
                    <a16:creationId xmlns:a16="http://schemas.microsoft.com/office/drawing/2014/main" id="{DD14390B-2BFB-BE1A-F26E-FE9F1C8C5D2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4" name="TextBox 129">
              <a:extLst>
                <a:ext uri="{FF2B5EF4-FFF2-40B4-BE49-F238E27FC236}">
                  <a16:creationId xmlns:a16="http://schemas.microsoft.com/office/drawing/2014/main" id="{828FAFC1-09E2-2185-30BD-A347D9BBA728}"/>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sp>
        <p:nvSpPr>
          <p:cNvPr id="81" name="Rectangle 82">
            <a:extLst>
              <a:ext uri="{FF2B5EF4-FFF2-40B4-BE49-F238E27FC236}">
                <a16:creationId xmlns:a16="http://schemas.microsoft.com/office/drawing/2014/main" id="{5C7A340C-2DAD-9319-DFDB-67B274802A25}"/>
              </a:ext>
            </a:extLst>
          </p:cNvPr>
          <p:cNvSpPr/>
          <p:nvPr/>
        </p:nvSpPr>
        <p:spPr bwMode="gray">
          <a:xfrm rot="16200000">
            <a:off x="8519815" y="5373573"/>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Aggregator</a:t>
            </a:r>
          </a:p>
        </p:txBody>
      </p:sp>
      <p:cxnSp>
        <p:nvCxnSpPr>
          <p:cNvPr id="82" name="Straight Connector 113">
            <a:extLst>
              <a:ext uri="{FF2B5EF4-FFF2-40B4-BE49-F238E27FC236}">
                <a16:creationId xmlns:a16="http://schemas.microsoft.com/office/drawing/2014/main" id="{7795310C-2CC1-FB2A-EFEA-EE7DA09A8AC0}"/>
              </a:ext>
            </a:extLst>
          </p:cNvPr>
          <p:cNvCxnSpPr>
            <a:cxnSpLocks/>
            <a:stCxn id="81" idx="0"/>
            <a:endCxn id="74" idx="2"/>
          </p:cNvCxnSpPr>
          <p:nvPr/>
        </p:nvCxnSpPr>
        <p:spPr>
          <a:xfrm flipH="1" flipV="1">
            <a:off x="8051688" y="5090395"/>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3" name="Rectangle 83">
            <a:extLst>
              <a:ext uri="{FF2B5EF4-FFF2-40B4-BE49-F238E27FC236}">
                <a16:creationId xmlns:a16="http://schemas.microsoft.com/office/drawing/2014/main" id="{15E30BF2-0BED-6914-1DA6-44FDE2D0D912}"/>
              </a:ext>
            </a:extLst>
          </p:cNvPr>
          <p:cNvSpPr/>
          <p:nvPr/>
        </p:nvSpPr>
        <p:spPr bwMode="gray">
          <a:xfrm rot="16200000">
            <a:off x="9499031" y="534962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84" name="Straight Connector 113">
            <a:extLst>
              <a:ext uri="{FF2B5EF4-FFF2-40B4-BE49-F238E27FC236}">
                <a16:creationId xmlns:a16="http://schemas.microsoft.com/office/drawing/2014/main" id="{DDA71E6C-2FFC-2C31-73E5-95EF22475685}"/>
              </a:ext>
            </a:extLst>
          </p:cNvPr>
          <p:cNvCxnSpPr>
            <a:cxnSpLocks/>
            <a:stCxn id="81" idx="0"/>
            <a:endCxn id="68" idx="2"/>
          </p:cNvCxnSpPr>
          <p:nvPr/>
        </p:nvCxnSpPr>
        <p:spPr>
          <a:xfrm flipH="1">
            <a:off x="8051688" y="5475563"/>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5" name="Straight Connector 113">
            <a:extLst>
              <a:ext uri="{FF2B5EF4-FFF2-40B4-BE49-F238E27FC236}">
                <a16:creationId xmlns:a16="http://schemas.microsoft.com/office/drawing/2014/main" id="{9C1B2DDB-6DF0-4EE1-6AD7-B31AEA07E0C3}"/>
              </a:ext>
            </a:extLst>
          </p:cNvPr>
          <p:cNvCxnSpPr>
            <a:cxnSpLocks/>
            <a:stCxn id="83" idx="0"/>
            <a:endCxn id="81" idx="2"/>
          </p:cNvCxnSpPr>
          <p:nvPr/>
        </p:nvCxnSpPr>
        <p:spPr>
          <a:xfrm flipH="1">
            <a:off x="8978126" y="5472849"/>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6" name="Group 202">
            <a:extLst>
              <a:ext uri="{FF2B5EF4-FFF2-40B4-BE49-F238E27FC236}">
                <a16:creationId xmlns:a16="http://schemas.microsoft.com/office/drawing/2014/main" id="{5C7B7EAC-1994-CBDF-891F-37E6006D1AE7}"/>
              </a:ext>
            </a:extLst>
          </p:cNvPr>
          <p:cNvGrpSpPr/>
          <p:nvPr/>
        </p:nvGrpSpPr>
        <p:grpSpPr>
          <a:xfrm>
            <a:off x="1342565" y="4670901"/>
            <a:ext cx="1521198" cy="1616344"/>
            <a:chOff x="809626" y="2260974"/>
            <a:chExt cx="1943105" cy="1616344"/>
          </a:xfrm>
        </p:grpSpPr>
        <p:sp>
          <p:nvSpPr>
            <p:cNvPr id="87" name="Rectangle 69">
              <a:extLst>
                <a:ext uri="{FF2B5EF4-FFF2-40B4-BE49-F238E27FC236}">
                  <a16:creationId xmlns:a16="http://schemas.microsoft.com/office/drawing/2014/main" id="{9574645C-A8C6-4090-F218-D6EE1C9EE914}"/>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88" name="Rectangle 118">
              <a:extLst>
                <a:ext uri="{FF2B5EF4-FFF2-40B4-BE49-F238E27FC236}">
                  <a16:creationId xmlns:a16="http://schemas.microsoft.com/office/drawing/2014/main" id="{8A5F85D9-EB04-FC44-F506-48ECE53C8477}"/>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89" name="Rectangle 119">
              <a:extLst>
                <a:ext uri="{FF2B5EF4-FFF2-40B4-BE49-F238E27FC236}">
                  <a16:creationId xmlns:a16="http://schemas.microsoft.com/office/drawing/2014/main" id="{DB1971CC-9F3A-9F1E-5163-8F26B873CD7F}"/>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0" name="Rectangle 120">
              <a:extLst>
                <a:ext uri="{FF2B5EF4-FFF2-40B4-BE49-F238E27FC236}">
                  <a16:creationId xmlns:a16="http://schemas.microsoft.com/office/drawing/2014/main" id="{E66C45B4-4D54-EB3D-273D-C3F3DAA9108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1" name="Group 122">
              <a:extLst>
                <a:ext uri="{FF2B5EF4-FFF2-40B4-BE49-F238E27FC236}">
                  <a16:creationId xmlns:a16="http://schemas.microsoft.com/office/drawing/2014/main" id="{A91B34A6-8247-07C5-94A4-22BF1DFE096B}"/>
                </a:ext>
              </a:extLst>
            </p:cNvPr>
            <p:cNvGrpSpPr/>
            <p:nvPr/>
          </p:nvGrpSpPr>
          <p:grpSpPr>
            <a:xfrm>
              <a:off x="1310248" y="3242981"/>
              <a:ext cx="1137348" cy="491318"/>
              <a:chOff x="1996564" y="1839447"/>
              <a:chExt cx="2621611" cy="1045986"/>
            </a:xfrm>
          </p:grpSpPr>
          <p:cxnSp>
            <p:nvCxnSpPr>
              <p:cNvPr id="102" name="Straight Connector 123">
                <a:extLst>
                  <a:ext uri="{FF2B5EF4-FFF2-40B4-BE49-F238E27FC236}">
                    <a16:creationId xmlns:a16="http://schemas.microsoft.com/office/drawing/2014/main" id="{F07C293D-A211-BC62-CD32-1638E8FEFEAA}"/>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3" name="Straight Connector 124">
                <a:extLst>
                  <a:ext uri="{FF2B5EF4-FFF2-40B4-BE49-F238E27FC236}">
                    <a16:creationId xmlns:a16="http://schemas.microsoft.com/office/drawing/2014/main" id="{5339F291-D944-85B3-D757-9674FDBB2F36}"/>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4" name="Straight Connector 125">
                <a:extLst>
                  <a:ext uri="{FF2B5EF4-FFF2-40B4-BE49-F238E27FC236}">
                    <a16:creationId xmlns:a16="http://schemas.microsoft.com/office/drawing/2014/main" id="{6EFD7265-1394-53DA-B2AA-F2C1982315D2}"/>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2" name="TextBox 129">
              <a:extLst>
                <a:ext uri="{FF2B5EF4-FFF2-40B4-BE49-F238E27FC236}">
                  <a16:creationId xmlns:a16="http://schemas.microsoft.com/office/drawing/2014/main" id="{BD1ED91B-7685-235D-A3FA-7BFF396D687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93" name="Rectangle 69">
              <a:extLst>
                <a:ext uri="{FF2B5EF4-FFF2-40B4-BE49-F238E27FC236}">
                  <a16:creationId xmlns:a16="http://schemas.microsoft.com/office/drawing/2014/main" id="{F76EBFEC-3DCA-4B0F-2BF6-93B28F30C30F}"/>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94" name="Rectangle 118">
              <a:extLst>
                <a:ext uri="{FF2B5EF4-FFF2-40B4-BE49-F238E27FC236}">
                  <a16:creationId xmlns:a16="http://schemas.microsoft.com/office/drawing/2014/main" id="{CE62D4ED-8F3C-7275-2FA8-3AEF066DC1BE}"/>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95" name="Rectangle 119">
              <a:extLst>
                <a:ext uri="{FF2B5EF4-FFF2-40B4-BE49-F238E27FC236}">
                  <a16:creationId xmlns:a16="http://schemas.microsoft.com/office/drawing/2014/main" id="{9FE0FF06-07A4-5416-3B79-061529F50EB2}"/>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6" name="Rectangle 120">
              <a:extLst>
                <a:ext uri="{FF2B5EF4-FFF2-40B4-BE49-F238E27FC236}">
                  <a16:creationId xmlns:a16="http://schemas.microsoft.com/office/drawing/2014/main" id="{B5BFB61A-74F0-FEE8-18DF-ACF02448529B}"/>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7" name="Group 122">
              <a:extLst>
                <a:ext uri="{FF2B5EF4-FFF2-40B4-BE49-F238E27FC236}">
                  <a16:creationId xmlns:a16="http://schemas.microsoft.com/office/drawing/2014/main" id="{1EC1C97B-82A6-F562-E2B2-0A018C42DED0}"/>
                </a:ext>
              </a:extLst>
            </p:cNvPr>
            <p:cNvGrpSpPr/>
            <p:nvPr/>
          </p:nvGrpSpPr>
          <p:grpSpPr>
            <a:xfrm>
              <a:off x="1310248" y="2406204"/>
              <a:ext cx="1137348" cy="491318"/>
              <a:chOff x="1832293" y="-94399"/>
              <a:chExt cx="2621611" cy="1045986"/>
            </a:xfrm>
          </p:grpSpPr>
          <p:cxnSp>
            <p:nvCxnSpPr>
              <p:cNvPr id="99" name="Straight Connector 123">
                <a:extLst>
                  <a:ext uri="{FF2B5EF4-FFF2-40B4-BE49-F238E27FC236}">
                    <a16:creationId xmlns:a16="http://schemas.microsoft.com/office/drawing/2014/main" id="{0EF69560-51E9-C60F-1A12-40B433B615E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0" name="Straight Connector 124">
                <a:extLst>
                  <a:ext uri="{FF2B5EF4-FFF2-40B4-BE49-F238E27FC236}">
                    <a16:creationId xmlns:a16="http://schemas.microsoft.com/office/drawing/2014/main" id="{308CD876-7FC0-EEB2-E5CB-39A99E40428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1" name="Straight Connector 125">
                <a:extLst>
                  <a:ext uri="{FF2B5EF4-FFF2-40B4-BE49-F238E27FC236}">
                    <a16:creationId xmlns:a16="http://schemas.microsoft.com/office/drawing/2014/main" id="{262B9ED6-3A23-F7C5-DE4F-C6828C65C08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98" name="TextBox 129">
              <a:extLst>
                <a:ext uri="{FF2B5EF4-FFF2-40B4-BE49-F238E27FC236}">
                  <a16:creationId xmlns:a16="http://schemas.microsoft.com/office/drawing/2014/main" id="{D1A11A1B-C0D6-DE51-D0E2-42C2E2C495AB}"/>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cxnSp>
        <p:nvCxnSpPr>
          <p:cNvPr id="105" name="Straight Connector 113">
            <a:extLst>
              <a:ext uri="{FF2B5EF4-FFF2-40B4-BE49-F238E27FC236}">
                <a16:creationId xmlns:a16="http://schemas.microsoft.com/office/drawing/2014/main" id="{AE89A4F6-7EA1-59E0-DFC7-2977D6DAE989}"/>
              </a:ext>
            </a:extLst>
          </p:cNvPr>
          <p:cNvCxnSpPr>
            <a:cxnSpLocks/>
            <a:stCxn id="106" idx="0"/>
            <a:endCxn id="98" idx="2"/>
          </p:cNvCxnSpPr>
          <p:nvPr/>
        </p:nvCxnSpPr>
        <p:spPr>
          <a:xfrm flipH="1" flipV="1">
            <a:off x="2798371" y="5061790"/>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6" name="Rectangle 83">
            <a:extLst>
              <a:ext uri="{FF2B5EF4-FFF2-40B4-BE49-F238E27FC236}">
                <a16:creationId xmlns:a16="http://schemas.microsoft.com/office/drawing/2014/main" id="{C1B61E1D-D8C7-7F92-5D90-6BF49BBEA5D0}"/>
              </a:ext>
            </a:extLst>
          </p:cNvPr>
          <p:cNvSpPr/>
          <p:nvPr/>
        </p:nvSpPr>
        <p:spPr bwMode="gray">
          <a:xfrm rot="16200000">
            <a:off x="3923630" y="5327239"/>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107" name="Straight Connector 113">
            <a:extLst>
              <a:ext uri="{FF2B5EF4-FFF2-40B4-BE49-F238E27FC236}">
                <a16:creationId xmlns:a16="http://schemas.microsoft.com/office/drawing/2014/main" id="{9D9C6AD7-82F3-1C76-60FB-42A7404DA425}"/>
              </a:ext>
            </a:extLst>
          </p:cNvPr>
          <p:cNvCxnSpPr>
            <a:cxnSpLocks/>
            <a:stCxn id="106" idx="0"/>
            <a:endCxn id="92" idx="2"/>
          </p:cNvCxnSpPr>
          <p:nvPr/>
        </p:nvCxnSpPr>
        <p:spPr>
          <a:xfrm flipH="1">
            <a:off x="2798371" y="5450468"/>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08" name="Freeform 224">
            <a:extLst>
              <a:ext uri="{FF2B5EF4-FFF2-40B4-BE49-F238E27FC236}">
                <a16:creationId xmlns:a16="http://schemas.microsoft.com/office/drawing/2014/main" id="{373E9197-2D2A-7735-4091-9793A48A26C9}"/>
              </a:ext>
            </a:extLst>
          </p:cNvPr>
          <p:cNvSpPr/>
          <p:nvPr/>
        </p:nvSpPr>
        <p:spPr>
          <a:xfrm>
            <a:off x="1605815" y="5071873"/>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109" name="Freeform 225">
            <a:extLst>
              <a:ext uri="{FF2B5EF4-FFF2-40B4-BE49-F238E27FC236}">
                <a16:creationId xmlns:a16="http://schemas.microsoft.com/office/drawing/2014/main" id="{08A3D79B-83C2-1262-BF60-41B4EA15803F}"/>
              </a:ext>
            </a:extLst>
          </p:cNvPr>
          <p:cNvSpPr/>
          <p:nvPr/>
        </p:nvSpPr>
        <p:spPr>
          <a:xfrm>
            <a:off x="6891177" y="5111900"/>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cxnSp>
        <p:nvCxnSpPr>
          <p:cNvPr id="110" name="Straight Connector 226">
            <a:extLst>
              <a:ext uri="{FF2B5EF4-FFF2-40B4-BE49-F238E27FC236}">
                <a16:creationId xmlns:a16="http://schemas.microsoft.com/office/drawing/2014/main" id="{C4DBAC13-9708-BA42-C8DB-1C5502BD0BB9}"/>
              </a:ext>
            </a:extLst>
          </p:cNvPr>
          <p:cNvCxnSpPr>
            <a:stCxn id="109" idx="4"/>
            <a:endCxn id="83" idx="0"/>
          </p:cNvCxnSpPr>
          <p:nvPr/>
        </p:nvCxnSpPr>
        <p:spPr>
          <a:xfrm flipV="1">
            <a:off x="8791313" y="5472849"/>
            <a:ext cx="1018146" cy="153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58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4EE375C-F701-800D-8FE8-6EE07A748199}"/>
              </a:ext>
            </a:extLst>
          </p:cNvPr>
          <p:cNvGraphicFramePr>
            <a:graphicFrameLocks noChangeAspect="1"/>
          </p:cNvGraphicFramePr>
          <p:nvPr>
            <p:custDataLst>
              <p:tags r:id="rId1"/>
            </p:custDataLst>
            <p:extLst>
              <p:ext uri="{D42A27DB-BD31-4B8C-83A1-F6EECF244321}">
                <p14:modId xmlns:p14="http://schemas.microsoft.com/office/powerpoint/2010/main" val="1679157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4EE375C-F701-800D-8FE8-6EE07A7481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Availability</a:t>
            </a:r>
            <a:br>
              <a:rPr lang="de-DE" dirty="0"/>
            </a:br>
            <a:r>
              <a:rPr lang="de-DE" dirty="0"/>
              <a:t>Benefit</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endParaRPr lang="en-US" sz="2400" dirty="0">
              <a:latin typeface="Montserrat SemiBold" panose="00000700000000000000" pitchFamily="2" charset="0"/>
            </a:endParaRPr>
          </a:p>
          <a:p>
            <a:r>
              <a:rPr lang="en-US" sz="2400" dirty="0">
                <a:latin typeface="Montserrat SemiBold" panose="00000700000000000000" pitchFamily="2" charset="0"/>
              </a:rPr>
              <a:t>Availability</a:t>
            </a:r>
            <a:r>
              <a:rPr lang="en-US" sz="2400" dirty="0"/>
              <a:t> across telco networks and countries is necessary:</a:t>
            </a:r>
          </a:p>
          <a:p>
            <a:pPr marL="342900" indent="-342900">
              <a:buFont typeface="Arial" panose="020B0604020202020204" pitchFamily="34" charset="0"/>
              <a:buChar char="•"/>
            </a:pPr>
            <a:r>
              <a:rPr lang="en-US" sz="2400" dirty="0"/>
              <a:t>To ensure seamless customer experience</a:t>
            </a:r>
          </a:p>
          <a:p>
            <a:pPr marL="342900" indent="-342900">
              <a:buFont typeface="Arial" panose="020B0604020202020204" pitchFamily="34" charset="0"/>
              <a:buChar char="•"/>
            </a:pPr>
            <a:r>
              <a:rPr lang="en-US" sz="2400" dirty="0"/>
              <a:t>To accelerate technology development and commercial adoption (minimize implementation effort)</a:t>
            </a:r>
          </a:p>
          <a:p>
            <a:pPr marL="342900" indent="-342900">
              <a:buFont typeface="Arial" panose="020B0604020202020204" pitchFamily="34" charset="0"/>
              <a:buChar char="•"/>
            </a:pPr>
            <a:r>
              <a:rPr lang="en-US" sz="2400" dirty="0"/>
              <a:t>To accelerate education and promotion</a:t>
            </a:r>
          </a:p>
          <a:p>
            <a:pPr marL="342900" indent="-342900">
              <a:buFont typeface="Arial" panose="020B0604020202020204" pitchFamily="34" charset="0"/>
              <a:buChar char="•"/>
            </a:pPr>
            <a:r>
              <a:rPr lang="en-US" sz="2400" dirty="0"/>
              <a:t>To support application portability</a:t>
            </a:r>
          </a:p>
          <a:p>
            <a:endParaRPr lang="de-DE" sz="2400" dirty="0"/>
          </a:p>
        </p:txBody>
      </p:sp>
    </p:spTree>
    <p:extLst>
      <p:ext uri="{BB962C8B-B14F-4D97-AF65-F5344CB8AC3E}">
        <p14:creationId xmlns:p14="http://schemas.microsoft.com/office/powerpoint/2010/main" val="1676874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30D70D76-19A9-D495-7A50-51E63DE2B4D4}"/>
              </a:ext>
            </a:extLst>
          </p:cNvPr>
          <p:cNvGraphicFramePr>
            <a:graphicFrameLocks noChangeAspect="1"/>
          </p:cNvGraphicFramePr>
          <p:nvPr>
            <p:custDataLst>
              <p:tags r:id="rId1"/>
            </p:custDataLst>
            <p:extLst>
              <p:ext uri="{D42A27DB-BD31-4B8C-83A1-F6EECF244321}">
                <p14:modId xmlns:p14="http://schemas.microsoft.com/office/powerpoint/2010/main" val="384424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30D70D76-19A9-D495-7A50-51E63DE2B4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Mission</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r>
              <a:rPr lang="en-US" sz="2400" dirty="0">
                <a:latin typeface="Montserrat SemiBold" panose="00000700000000000000" pitchFamily="2" charset="0"/>
              </a:rPr>
              <a:t>CAMARA</a:t>
            </a:r>
            <a:r>
              <a:rPr lang="en-US" sz="2400" dirty="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p>
          <a:p>
            <a:endParaRPr lang="de-DE" sz="2400" dirty="0"/>
          </a:p>
        </p:txBody>
      </p:sp>
      <p:pic>
        <p:nvPicPr>
          <p:cNvPr id="5" name="Grafik 4">
            <a:extLst>
              <a:ext uri="{FF2B5EF4-FFF2-40B4-BE49-F238E27FC236}">
                <a16:creationId xmlns:a16="http://schemas.microsoft.com/office/drawing/2014/main" id="{FBF83FEE-1FE6-B8B4-7109-22C0D29FA143}"/>
              </a:ext>
            </a:extLst>
          </p:cNvPr>
          <p:cNvPicPr>
            <a:picLocks noChangeAspect="1"/>
          </p:cNvPicPr>
          <p:nvPr/>
        </p:nvPicPr>
        <p:blipFill>
          <a:blip r:embed="rId5"/>
          <a:stretch>
            <a:fillRect/>
          </a:stretch>
        </p:blipFill>
        <p:spPr>
          <a:xfrm>
            <a:off x="2786424" y="4927927"/>
            <a:ext cx="2592889" cy="872062"/>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E4AFFC5A-4A63-11B5-4401-4C929C59254B}"/>
              </a:ext>
            </a:extLst>
          </p:cNvPr>
          <p:cNvPicPr>
            <a:picLocks noChangeAspect="1"/>
          </p:cNvPicPr>
          <p:nvPr/>
        </p:nvPicPr>
        <p:blipFill>
          <a:blip r:embed="rId6"/>
          <a:stretch>
            <a:fillRect/>
          </a:stretch>
        </p:blipFill>
        <p:spPr>
          <a:xfrm>
            <a:off x="5755289" y="5137216"/>
            <a:ext cx="2901741" cy="453484"/>
          </a:xfrm>
          <a:prstGeom prst="rect">
            <a:avLst/>
          </a:prstGeom>
        </p:spPr>
      </p:pic>
    </p:spTree>
    <p:extLst>
      <p:ext uri="{BB962C8B-B14F-4D97-AF65-F5344CB8AC3E}">
        <p14:creationId xmlns:p14="http://schemas.microsoft.com/office/powerpoint/2010/main" val="354750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90378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52956" y="2360555"/>
            <a:ext cx="4105432" cy="4124383"/>
          </a:xfrm>
        </p:spPr>
        <p:txBody>
          <a:bodyPr/>
          <a:lstStyle/>
          <a:p>
            <a:r>
              <a:rPr lang="en-US" sz="1600" dirty="0"/>
              <a:t>From functional perspective the scope is limited to </a:t>
            </a:r>
            <a:r>
              <a:rPr lang="en-US" sz="1600" dirty="0">
                <a:latin typeface="Montserrat SemiBold" panose="00000700000000000000" pitchFamily="2" charset="0"/>
              </a:rPr>
              <a:t>telco APIs</a:t>
            </a:r>
            <a:r>
              <a:rPr lang="en-US" sz="1600" dirty="0"/>
              <a:t>, that means APIs in the domain of telco mobile networks, telco fixed line networks or supporting these.</a:t>
            </a:r>
          </a:p>
          <a:p>
            <a:endParaRPr lang="en-US" sz="1600" dirty="0"/>
          </a:p>
          <a:p>
            <a:r>
              <a:rPr lang="en-US" sz="1600" dirty="0"/>
              <a:t>Thereby the focus is on the </a:t>
            </a:r>
            <a:r>
              <a:rPr lang="en-US" sz="1600" dirty="0">
                <a:latin typeface="Montserrat SemiBold" panose="00000700000000000000" pitchFamily="2" charset="0"/>
              </a:rPr>
              <a:t>northbound interface </a:t>
            </a:r>
            <a:r>
              <a:rPr lang="en-US" sz="1600" dirty="0"/>
              <a:t>(between telco operator and aggregator or capability consumer).  To enable API roaming also the </a:t>
            </a:r>
            <a:r>
              <a:rPr lang="en-US" sz="1600" dirty="0">
                <a:latin typeface="Montserrat SemiBold" panose="00000700000000000000" pitchFamily="2" charset="0"/>
              </a:rPr>
              <a:t>east-/westbound interface </a:t>
            </a:r>
            <a:r>
              <a:rPr lang="en-US" sz="1600" dirty="0"/>
              <a:t>(telco operator to telco operator) is in scope.</a:t>
            </a:r>
          </a:p>
        </p:txBody>
      </p:sp>
      <p:pic>
        <p:nvPicPr>
          <p:cNvPr id="5" name="Grafik 4" descr="Internet Silhouette">
            <a:extLst>
              <a:ext uri="{FF2B5EF4-FFF2-40B4-BE49-F238E27FC236}">
                <a16:creationId xmlns:a16="http://schemas.microsoft.com/office/drawing/2014/main" id="{D180A652-5106-D734-C159-C9843AB9D2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7235" y="977583"/>
            <a:ext cx="914400" cy="914400"/>
          </a:xfrm>
          <a:prstGeom prst="rect">
            <a:avLst/>
          </a:prstGeom>
        </p:spPr>
      </p:pic>
      <p:pic>
        <p:nvPicPr>
          <p:cNvPr id="6" name="Grafik 5" descr="Prozessor Silhouette">
            <a:extLst>
              <a:ext uri="{FF2B5EF4-FFF2-40B4-BE49-F238E27FC236}">
                <a16:creationId xmlns:a16="http://schemas.microsoft.com/office/drawing/2014/main" id="{8EA11148-A2EA-9893-923D-C0BE84AE28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7235" y="2856353"/>
            <a:ext cx="914400" cy="914400"/>
          </a:xfrm>
          <a:prstGeom prst="rect">
            <a:avLst/>
          </a:prstGeom>
        </p:spPr>
      </p:pic>
      <p:pic>
        <p:nvPicPr>
          <p:cNvPr id="7" name="Grafik 6" descr="Server Silhouette">
            <a:extLst>
              <a:ext uri="{FF2B5EF4-FFF2-40B4-BE49-F238E27FC236}">
                <a16:creationId xmlns:a16="http://schemas.microsoft.com/office/drawing/2014/main" id="{7E4C7DC1-7EEE-663F-7956-D0FE3F9558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7235" y="5147510"/>
            <a:ext cx="914400" cy="914400"/>
          </a:xfrm>
          <a:prstGeom prst="rect">
            <a:avLst/>
          </a:prstGeom>
        </p:spPr>
      </p:pic>
      <p:cxnSp>
        <p:nvCxnSpPr>
          <p:cNvPr id="8" name="Gerader Verbinder 7">
            <a:extLst>
              <a:ext uri="{FF2B5EF4-FFF2-40B4-BE49-F238E27FC236}">
                <a16:creationId xmlns:a16="http://schemas.microsoft.com/office/drawing/2014/main" id="{119236DE-964D-9801-0465-72B2CE058984}"/>
              </a:ext>
            </a:extLst>
          </p:cNvPr>
          <p:cNvCxnSpPr>
            <a:stCxn id="5" idx="2"/>
            <a:endCxn id="6" idx="0"/>
          </p:cNvCxnSpPr>
          <p:nvPr/>
        </p:nvCxnSpPr>
        <p:spPr>
          <a:xfrm>
            <a:off x="7224435" y="1891983"/>
            <a:ext cx="0" cy="96437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 name="Gerader Verbinder 8">
            <a:extLst>
              <a:ext uri="{FF2B5EF4-FFF2-40B4-BE49-F238E27FC236}">
                <a16:creationId xmlns:a16="http://schemas.microsoft.com/office/drawing/2014/main" id="{D53B87A4-CD44-1E80-EB7C-DD1DD7592FF2}"/>
              </a:ext>
            </a:extLst>
          </p:cNvPr>
          <p:cNvCxnSpPr>
            <a:cxnSpLocks/>
            <a:stCxn id="21" idx="2"/>
            <a:endCxn id="7" idx="0"/>
          </p:cNvCxnSpPr>
          <p:nvPr/>
        </p:nvCxnSpPr>
        <p:spPr>
          <a:xfrm>
            <a:off x="7224435" y="4435444"/>
            <a:ext cx="0" cy="712066"/>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10" name="Grafik 9" descr="Prozessor Silhouette">
            <a:extLst>
              <a:ext uri="{FF2B5EF4-FFF2-40B4-BE49-F238E27FC236}">
                <a16:creationId xmlns:a16="http://schemas.microsoft.com/office/drawing/2014/main" id="{568388C3-4196-9B83-C6A0-6DE247C808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6763" y="2856353"/>
            <a:ext cx="914400" cy="914400"/>
          </a:xfrm>
          <a:prstGeom prst="rect">
            <a:avLst/>
          </a:prstGeom>
        </p:spPr>
      </p:pic>
      <p:pic>
        <p:nvPicPr>
          <p:cNvPr id="11" name="Grafik 10" descr="Server Silhouette">
            <a:extLst>
              <a:ext uri="{FF2B5EF4-FFF2-40B4-BE49-F238E27FC236}">
                <a16:creationId xmlns:a16="http://schemas.microsoft.com/office/drawing/2014/main" id="{FD192911-3DEB-3889-179D-D27D747A93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6763" y="5147510"/>
            <a:ext cx="914400" cy="914400"/>
          </a:xfrm>
          <a:prstGeom prst="rect">
            <a:avLst/>
          </a:prstGeom>
        </p:spPr>
      </p:pic>
      <p:cxnSp>
        <p:nvCxnSpPr>
          <p:cNvPr id="12" name="Gerader Verbinder 11">
            <a:extLst>
              <a:ext uri="{FF2B5EF4-FFF2-40B4-BE49-F238E27FC236}">
                <a16:creationId xmlns:a16="http://schemas.microsoft.com/office/drawing/2014/main" id="{143E8568-1744-EC86-FB6E-BB143A730874}"/>
              </a:ext>
            </a:extLst>
          </p:cNvPr>
          <p:cNvCxnSpPr>
            <a:cxnSpLocks/>
            <a:stCxn id="22" idx="2"/>
            <a:endCxn id="11" idx="0"/>
          </p:cNvCxnSpPr>
          <p:nvPr/>
        </p:nvCxnSpPr>
        <p:spPr>
          <a:xfrm flipH="1">
            <a:off x="9543963" y="4435028"/>
            <a:ext cx="80" cy="712482"/>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8DC4231F-1BF0-F6C8-580A-EDCE972BF5E0}"/>
              </a:ext>
            </a:extLst>
          </p:cNvPr>
          <p:cNvCxnSpPr>
            <a:cxnSpLocks/>
            <a:stCxn id="6" idx="3"/>
            <a:endCxn id="10" idx="1"/>
          </p:cNvCxnSpPr>
          <p:nvPr/>
        </p:nvCxnSpPr>
        <p:spPr>
          <a:xfrm>
            <a:off x="7681635" y="3313553"/>
            <a:ext cx="1405128" cy="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sp>
        <p:nvSpPr>
          <p:cNvPr id="14" name="Textfeld 13">
            <a:extLst>
              <a:ext uri="{FF2B5EF4-FFF2-40B4-BE49-F238E27FC236}">
                <a16:creationId xmlns:a16="http://schemas.microsoft.com/office/drawing/2014/main" id="{577D4889-91AD-1396-A78F-1FF0D8083CBE}"/>
              </a:ext>
            </a:extLst>
          </p:cNvPr>
          <p:cNvSpPr txBox="1"/>
          <p:nvPr/>
        </p:nvSpPr>
        <p:spPr>
          <a:xfrm>
            <a:off x="7224435" y="218950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N</a:t>
            </a:r>
          </a:p>
        </p:txBody>
      </p:sp>
      <p:sp>
        <p:nvSpPr>
          <p:cNvPr id="15" name="Textfeld 14">
            <a:extLst>
              <a:ext uri="{FF2B5EF4-FFF2-40B4-BE49-F238E27FC236}">
                <a16:creationId xmlns:a16="http://schemas.microsoft.com/office/drawing/2014/main" id="{265BBE7E-EC3F-C52C-BD6A-F77F25488496}"/>
              </a:ext>
            </a:extLst>
          </p:cNvPr>
          <p:cNvSpPr txBox="1"/>
          <p:nvPr/>
        </p:nvSpPr>
        <p:spPr>
          <a:xfrm>
            <a:off x="8047871" y="3357487"/>
            <a:ext cx="736979" cy="369332"/>
          </a:xfrm>
          <a:prstGeom prst="rect">
            <a:avLst/>
          </a:prstGeom>
          <a:noFill/>
        </p:spPr>
        <p:txBody>
          <a:bodyPr wrap="square" rtlCol="0">
            <a:spAutoFit/>
          </a:bodyPr>
          <a:lstStyle/>
          <a:p>
            <a:r>
              <a:rPr lang="de-DE">
                <a:solidFill>
                  <a:srgbClr val="000620"/>
                </a:solidFill>
                <a:latin typeface="Montserrat Light" panose="00000400000000000000" pitchFamily="2" charset="0"/>
              </a:rPr>
              <a:t>E/W</a:t>
            </a:r>
          </a:p>
        </p:txBody>
      </p:sp>
      <p:sp>
        <p:nvSpPr>
          <p:cNvPr id="16" name="Textfeld 15">
            <a:extLst>
              <a:ext uri="{FF2B5EF4-FFF2-40B4-BE49-F238E27FC236}">
                <a16:creationId xmlns:a16="http://schemas.microsoft.com/office/drawing/2014/main" id="{5579B06B-4BD7-B6D1-785A-3633CFD9A0E2}"/>
              </a:ext>
            </a:extLst>
          </p:cNvPr>
          <p:cNvSpPr txBox="1"/>
          <p:nvPr/>
        </p:nvSpPr>
        <p:spPr>
          <a:xfrm>
            <a:off x="7224435" y="457927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7" name="Textfeld 16">
            <a:extLst>
              <a:ext uri="{FF2B5EF4-FFF2-40B4-BE49-F238E27FC236}">
                <a16:creationId xmlns:a16="http://schemas.microsoft.com/office/drawing/2014/main" id="{8A6C7CEA-D60C-2EE5-557D-B93B6813AE28}"/>
              </a:ext>
            </a:extLst>
          </p:cNvPr>
          <p:cNvSpPr txBox="1"/>
          <p:nvPr/>
        </p:nvSpPr>
        <p:spPr>
          <a:xfrm>
            <a:off x="9543962" y="4604258"/>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8" name="Textfeld 17">
            <a:extLst>
              <a:ext uri="{FF2B5EF4-FFF2-40B4-BE49-F238E27FC236}">
                <a16:creationId xmlns:a16="http://schemas.microsoft.com/office/drawing/2014/main" id="{782A521D-A580-50B4-D850-EB0D4750EDF7}"/>
              </a:ext>
            </a:extLst>
          </p:cNvPr>
          <p:cNvSpPr txBox="1"/>
          <p:nvPr/>
        </p:nvSpPr>
        <p:spPr>
          <a:xfrm>
            <a:off x="7426150" y="1674853"/>
            <a:ext cx="1538924" cy="369332"/>
          </a:xfrm>
          <a:prstGeom prst="rect">
            <a:avLst/>
          </a:prstGeom>
          <a:noFill/>
        </p:spPr>
        <p:txBody>
          <a:bodyPr wrap="square" rtlCol="0">
            <a:spAutoFit/>
          </a:bodyPr>
          <a:lstStyle/>
          <a:p>
            <a:pPr algn="ctr"/>
            <a:r>
              <a:rPr lang="de-DE" dirty="0" err="1">
                <a:solidFill>
                  <a:srgbClr val="000620"/>
                </a:solidFill>
                <a:latin typeface="Montserrat Light" panose="00000400000000000000" pitchFamily="2" charset="0"/>
              </a:rPr>
              <a:t>Application</a:t>
            </a:r>
            <a:endParaRPr lang="de-DE" dirty="0">
              <a:solidFill>
                <a:srgbClr val="000620"/>
              </a:solidFill>
              <a:latin typeface="Montserrat Light" panose="00000400000000000000" pitchFamily="2" charset="0"/>
            </a:endParaRPr>
          </a:p>
        </p:txBody>
      </p:sp>
      <p:sp>
        <p:nvSpPr>
          <p:cNvPr id="19" name="Textfeld 18">
            <a:extLst>
              <a:ext uri="{FF2B5EF4-FFF2-40B4-BE49-F238E27FC236}">
                <a16:creationId xmlns:a16="http://schemas.microsoft.com/office/drawing/2014/main" id="{279DF7A9-C829-A715-720D-FAA3FE1D3C53}"/>
              </a:ext>
            </a:extLst>
          </p:cNvPr>
          <p:cNvSpPr txBox="1"/>
          <p:nvPr/>
        </p:nvSpPr>
        <p:spPr>
          <a:xfrm>
            <a:off x="7646898" y="5420044"/>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NT/IT/Other</a:t>
            </a:r>
          </a:p>
        </p:txBody>
      </p:sp>
      <p:sp>
        <p:nvSpPr>
          <p:cNvPr id="20" name="Textfeld 19">
            <a:extLst>
              <a:ext uri="{FF2B5EF4-FFF2-40B4-BE49-F238E27FC236}">
                <a16:creationId xmlns:a16="http://schemas.microsoft.com/office/drawing/2014/main" id="{A59EF861-533D-BC05-271D-AA8B35CB4094}"/>
              </a:ext>
            </a:extLst>
          </p:cNvPr>
          <p:cNvSpPr txBox="1"/>
          <p:nvPr/>
        </p:nvSpPr>
        <p:spPr>
          <a:xfrm>
            <a:off x="5153630" y="2958558"/>
            <a:ext cx="1828490" cy="646331"/>
          </a:xfrm>
          <a:prstGeom prst="rect">
            <a:avLst/>
          </a:prstGeom>
          <a:noFill/>
        </p:spPr>
        <p:txBody>
          <a:bodyPr wrap="square" rtlCol="0">
            <a:spAutoFit/>
          </a:bodyPr>
          <a:lstStyle/>
          <a:p>
            <a:pPr algn="ctr"/>
            <a:r>
              <a:rPr lang="de-DE" err="1">
                <a:solidFill>
                  <a:srgbClr val="000620"/>
                </a:solidFill>
                <a:latin typeface="Montserrat Light" panose="00000400000000000000" pitchFamily="2" charset="0"/>
              </a:rPr>
              <a:t>Exposure</a:t>
            </a:r>
            <a:r>
              <a:rPr lang="de-DE">
                <a:solidFill>
                  <a:srgbClr val="000620"/>
                </a:solidFill>
                <a:latin typeface="Montserrat Light" panose="00000400000000000000" pitchFamily="2" charset="0"/>
              </a:rPr>
              <a:t> Gateway</a:t>
            </a:r>
          </a:p>
        </p:txBody>
      </p:sp>
      <p:pic>
        <p:nvPicPr>
          <p:cNvPr id="21" name="Grafik 20" descr="Blockchain Silhouette">
            <a:extLst>
              <a:ext uri="{FF2B5EF4-FFF2-40B4-BE49-F238E27FC236}">
                <a16:creationId xmlns:a16="http://schemas.microsoft.com/office/drawing/2014/main" id="{30650515-BE9E-E0B0-B077-15AFC26288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6027" y="3698628"/>
            <a:ext cx="736816" cy="736816"/>
          </a:xfrm>
          <a:prstGeom prst="rect">
            <a:avLst/>
          </a:prstGeom>
        </p:spPr>
      </p:pic>
      <p:pic>
        <p:nvPicPr>
          <p:cNvPr id="22" name="Grafik 21" descr="Blockchain Silhouette">
            <a:extLst>
              <a:ext uri="{FF2B5EF4-FFF2-40B4-BE49-F238E27FC236}">
                <a16:creationId xmlns:a16="http://schemas.microsoft.com/office/drawing/2014/main" id="{BB7A5E7A-FA03-ABCF-5C7D-3D825453F7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75635" y="3698212"/>
            <a:ext cx="736816" cy="736816"/>
          </a:xfrm>
          <a:prstGeom prst="rect">
            <a:avLst/>
          </a:prstGeom>
        </p:spPr>
      </p:pic>
      <p:sp>
        <p:nvSpPr>
          <p:cNvPr id="23" name="Textfeld 22">
            <a:extLst>
              <a:ext uri="{FF2B5EF4-FFF2-40B4-BE49-F238E27FC236}">
                <a16:creationId xmlns:a16="http://schemas.microsoft.com/office/drawing/2014/main" id="{974C1805-00C6-FFD4-9A96-44874205A2A8}"/>
              </a:ext>
            </a:extLst>
          </p:cNvPr>
          <p:cNvSpPr txBox="1"/>
          <p:nvPr/>
        </p:nvSpPr>
        <p:spPr>
          <a:xfrm>
            <a:off x="5007006" y="3770753"/>
            <a:ext cx="1975114" cy="646331"/>
          </a:xfrm>
          <a:prstGeom prst="rect">
            <a:avLst/>
          </a:prstGeom>
          <a:noFill/>
        </p:spPr>
        <p:txBody>
          <a:bodyPr wrap="square" rtlCol="0">
            <a:spAutoFit/>
          </a:bodyPr>
          <a:lstStyle/>
          <a:p>
            <a:pPr algn="ctr"/>
            <a:r>
              <a:rPr lang="de-DE" dirty="0">
                <a:solidFill>
                  <a:srgbClr val="000620"/>
                </a:solidFill>
                <a:latin typeface="Montserrat Light" panose="00000400000000000000" pitchFamily="2" charset="0"/>
              </a:rPr>
              <a:t>Transformation </a:t>
            </a:r>
            <a:r>
              <a:rPr lang="de-DE" dirty="0" err="1">
                <a:solidFill>
                  <a:srgbClr val="000620"/>
                </a:solidFill>
                <a:latin typeface="Montserrat Light" panose="00000400000000000000" pitchFamily="2" charset="0"/>
              </a:rPr>
              <a:t>Function</a:t>
            </a:r>
            <a:endParaRPr lang="de-DE" dirty="0">
              <a:solidFill>
                <a:srgbClr val="000620"/>
              </a:solidFill>
              <a:latin typeface="Montserrat Light" panose="00000400000000000000" pitchFamily="2" charset="0"/>
            </a:endParaRPr>
          </a:p>
        </p:txBody>
      </p:sp>
      <p:sp>
        <p:nvSpPr>
          <p:cNvPr id="24" name="Textfeld 23">
            <a:extLst>
              <a:ext uri="{FF2B5EF4-FFF2-40B4-BE49-F238E27FC236}">
                <a16:creationId xmlns:a16="http://schemas.microsoft.com/office/drawing/2014/main" id="{A968DD14-24C7-876A-50E6-7DEE4C66F628}"/>
              </a:ext>
            </a:extLst>
          </p:cNvPr>
          <p:cNvSpPr txBox="1"/>
          <p:nvPr/>
        </p:nvSpPr>
        <p:spPr>
          <a:xfrm>
            <a:off x="7646898" y="2180560"/>
            <a:ext cx="1538924" cy="369332"/>
          </a:xfrm>
          <a:prstGeom prst="rect">
            <a:avLst/>
          </a:prstGeom>
          <a:noFill/>
        </p:spPr>
        <p:txBody>
          <a:bodyPr wrap="square" rtlCol="0">
            <a:spAutoFit/>
          </a:bodyPr>
          <a:lstStyle/>
          <a:p>
            <a:pPr algn="ctr"/>
            <a:r>
              <a:rPr lang="de-DE" dirty="0">
                <a:solidFill>
                  <a:schemeClr val="accent5"/>
                </a:solidFill>
                <a:latin typeface="Montserrat Light" panose="00000400000000000000" pitchFamily="2" charset="0"/>
              </a:rPr>
              <a:t>Service API</a:t>
            </a:r>
          </a:p>
        </p:txBody>
      </p:sp>
      <p:sp>
        <p:nvSpPr>
          <p:cNvPr id="25" name="Textfeld 24">
            <a:extLst>
              <a:ext uri="{FF2B5EF4-FFF2-40B4-BE49-F238E27FC236}">
                <a16:creationId xmlns:a16="http://schemas.microsoft.com/office/drawing/2014/main" id="{1420FA1B-F0AC-E3CB-0455-7B85F946C25F}"/>
              </a:ext>
            </a:extLst>
          </p:cNvPr>
          <p:cNvSpPr txBox="1"/>
          <p:nvPr/>
        </p:nvSpPr>
        <p:spPr>
          <a:xfrm>
            <a:off x="7646898" y="4576291"/>
            <a:ext cx="1538924" cy="646331"/>
          </a:xfrm>
          <a:prstGeom prst="rect">
            <a:avLst/>
          </a:prstGeom>
          <a:noFill/>
        </p:spPr>
        <p:txBody>
          <a:bodyPr wrap="square" rtlCol="0">
            <a:spAutoFit/>
          </a:bodyPr>
          <a:lstStyle/>
          <a:p>
            <a:pPr algn="ctr"/>
            <a:r>
              <a:rPr lang="de-DE">
                <a:solidFill>
                  <a:schemeClr val="accent5"/>
                </a:solidFill>
                <a:latin typeface="Montserrat Light" panose="00000400000000000000" pitchFamily="2" charset="0"/>
              </a:rPr>
              <a:t>Network API</a:t>
            </a:r>
          </a:p>
        </p:txBody>
      </p:sp>
      <p:sp>
        <p:nvSpPr>
          <p:cNvPr id="26" name="Textfeld 25">
            <a:extLst>
              <a:ext uri="{FF2B5EF4-FFF2-40B4-BE49-F238E27FC236}">
                <a16:creationId xmlns:a16="http://schemas.microsoft.com/office/drawing/2014/main" id="{9F99BFFF-5F87-666A-DD67-FBAE5BA68961}"/>
              </a:ext>
            </a:extLst>
          </p:cNvPr>
          <p:cNvSpPr txBox="1"/>
          <p:nvPr/>
        </p:nvSpPr>
        <p:spPr>
          <a:xfrm>
            <a:off x="6454973"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1</a:t>
            </a:r>
          </a:p>
        </p:txBody>
      </p:sp>
      <p:sp>
        <p:nvSpPr>
          <p:cNvPr id="27" name="Textfeld 26">
            <a:extLst>
              <a:ext uri="{FF2B5EF4-FFF2-40B4-BE49-F238E27FC236}">
                <a16:creationId xmlns:a16="http://schemas.microsoft.com/office/drawing/2014/main" id="{BF8D5868-448F-FDE4-C8C4-7E08E9284698}"/>
              </a:ext>
            </a:extLst>
          </p:cNvPr>
          <p:cNvSpPr txBox="1"/>
          <p:nvPr/>
        </p:nvSpPr>
        <p:spPr>
          <a:xfrm>
            <a:off x="8784850"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2</a:t>
            </a:r>
          </a:p>
        </p:txBody>
      </p:sp>
    </p:spTree>
    <p:extLst>
      <p:ext uri="{BB962C8B-B14F-4D97-AF65-F5344CB8AC3E}">
        <p14:creationId xmlns:p14="http://schemas.microsoft.com/office/powerpoint/2010/main" val="1240438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94197F2-9F54-35F9-AF13-254EAE4BCEB7}"/>
              </a:ext>
            </a:extLst>
          </p:cNvPr>
          <p:cNvGraphicFramePr>
            <a:graphicFrameLocks noChangeAspect="1"/>
          </p:cNvGraphicFramePr>
          <p:nvPr>
            <p:custDataLst>
              <p:tags r:id="rId1"/>
            </p:custDataLst>
            <p:extLst>
              <p:ext uri="{D42A27DB-BD31-4B8C-83A1-F6EECF244321}">
                <p14:modId xmlns:p14="http://schemas.microsoft.com/office/powerpoint/2010/main" val="10708168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994197F2-9F54-35F9-AF13-254EAE4BCEB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1947403"/>
            <a:ext cx="10944225" cy="4124383"/>
          </a:xfrm>
        </p:spPr>
        <p:txBody>
          <a:bodyPr/>
          <a:lstStyle/>
          <a:p>
            <a:r>
              <a:rPr lang="en-US" sz="1600" dirty="0">
                <a:latin typeface="Montserrat SemiBold" panose="00000700000000000000" pitchFamily="2" charset="0"/>
              </a:rPr>
              <a:t>The scope of the CAMARA Project is:</a:t>
            </a:r>
          </a:p>
          <a:p>
            <a:pPr marL="285750" indent="-285750">
              <a:buFont typeface="Arial" panose="020B0604020202020204" pitchFamily="34" charset="0"/>
              <a:buChar char="•"/>
            </a:pPr>
            <a:r>
              <a:rPr lang="en-US" sz="1600" dirty="0">
                <a:latin typeface="Montserrat SemiBold" panose="00000700000000000000" pitchFamily="2" charset="0"/>
              </a:rPr>
              <a:t>Collect API requirements </a:t>
            </a:r>
            <a:r>
              <a:rPr lang="en-US" sz="1600" dirty="0"/>
              <a:t>from GSMA Operator Platform Group and other sources </a:t>
            </a:r>
          </a:p>
          <a:p>
            <a:pPr marL="285750" indent="-285750">
              <a:buFont typeface="Arial" panose="020B0604020202020204" pitchFamily="34" charset="0"/>
              <a:buChar char="•"/>
            </a:pPr>
            <a:r>
              <a:rPr lang="en-US" sz="1600" dirty="0">
                <a:latin typeface="Montserrat SemiBold" panose="00000700000000000000" pitchFamily="2" charset="0"/>
              </a:rPr>
              <a:t>Define Service APIs </a:t>
            </a:r>
          </a:p>
          <a:p>
            <a:pPr marL="285750" indent="-285750">
              <a:buFont typeface="Arial" panose="020B0604020202020204" pitchFamily="34" charset="0"/>
              <a:buChar char="•"/>
            </a:pPr>
            <a:r>
              <a:rPr lang="en-US" sz="1600" dirty="0"/>
              <a:t>Create test plan / cases / tools from an API consumer perspective</a:t>
            </a:r>
          </a:p>
          <a:p>
            <a:pPr marL="285750" indent="-285750">
              <a:buFont typeface="Arial" panose="020B0604020202020204" pitchFamily="34" charset="0"/>
              <a:buChar char="•"/>
            </a:pPr>
            <a:r>
              <a:rPr lang="en-US" sz="1600" dirty="0">
                <a:latin typeface="Montserrat SemiBold" panose="00000700000000000000" pitchFamily="2" charset="0"/>
              </a:rPr>
              <a:t>Develop and test Service APIs </a:t>
            </a:r>
          </a:p>
          <a:p>
            <a:pPr marL="285750" indent="-285750">
              <a:buFont typeface="Arial" panose="020B0604020202020204" pitchFamily="34" charset="0"/>
              <a:buChar char="•"/>
            </a:pPr>
            <a:r>
              <a:rPr lang="en-US" sz="1600" dirty="0"/>
              <a:t>Create developer friendly </a:t>
            </a:r>
            <a:r>
              <a:rPr lang="en-US" sz="1600" dirty="0">
                <a:latin typeface="Montserrat SemiBold" panose="00000700000000000000" pitchFamily="2" charset="0"/>
              </a:rPr>
              <a:t>documentation</a:t>
            </a:r>
            <a:r>
              <a:rPr lang="en-US" sz="1600" dirty="0"/>
              <a:t> for Service APIs</a:t>
            </a:r>
          </a:p>
          <a:p>
            <a:r>
              <a:rPr lang="en-US" sz="1600" dirty="0">
                <a:latin typeface="Montserrat SemiBold" panose="00000700000000000000" pitchFamily="2" charset="0"/>
              </a:rPr>
              <a:t>The following deliverables are provided by the CAMARA Project:</a:t>
            </a:r>
          </a:p>
          <a:p>
            <a:pPr marL="285750" indent="-285750">
              <a:buFont typeface="Arial" panose="020B0604020202020204" pitchFamily="34" charset="0"/>
              <a:buChar char="•"/>
            </a:pPr>
            <a:r>
              <a:rPr lang="en-US" sz="1600" dirty="0">
                <a:latin typeface="Montserrat SemiBold" panose="00000700000000000000" pitchFamily="2" charset="0"/>
              </a:rPr>
              <a:t>Service API definitions, code and documentation</a:t>
            </a:r>
          </a:p>
          <a:p>
            <a:pPr marL="285750" indent="-285750">
              <a:buFont typeface="Arial" panose="020B0604020202020204" pitchFamily="34" charset="0"/>
              <a:buChar char="•"/>
            </a:pPr>
            <a:r>
              <a:rPr lang="en-US" sz="1600" dirty="0"/>
              <a:t>Test plan, cases and tools for Service APIs both contained in deployment packages. </a:t>
            </a:r>
          </a:p>
          <a:p>
            <a:endParaRPr lang="de-DE" sz="1600" dirty="0"/>
          </a:p>
          <a:p>
            <a:r>
              <a:rPr lang="en-US" sz="1600" dirty="0"/>
              <a:t>Project resources can be found in the </a:t>
            </a:r>
            <a:r>
              <a:rPr lang="en-US" sz="1600" dirty="0">
                <a:latin typeface="Montserrat SemiBold" panose="00000700000000000000" pitchFamily="2" charset="0"/>
              </a:rPr>
              <a:t>GitHub repository</a:t>
            </a:r>
            <a:r>
              <a:rPr lang="en-US" sz="1600" dirty="0"/>
              <a:t>: </a:t>
            </a:r>
            <a:r>
              <a:rPr lang="en-US" sz="1600" dirty="0">
                <a:hlinkClick r:id="rId5"/>
              </a:rPr>
              <a:t>https://github.com/camaraproject/rep_main</a:t>
            </a:r>
            <a:r>
              <a:rPr lang="en-US" sz="1600" dirty="0"/>
              <a:t>.</a:t>
            </a:r>
          </a:p>
          <a:p>
            <a:endParaRPr lang="de-DE" sz="1600" dirty="0"/>
          </a:p>
        </p:txBody>
      </p:sp>
      <p:pic>
        <p:nvPicPr>
          <p:cNvPr id="5" name="Grafik 4" descr="Internet der Dinge Silhouette">
            <a:extLst>
              <a:ext uri="{FF2B5EF4-FFF2-40B4-BE49-F238E27FC236}">
                <a16:creationId xmlns:a16="http://schemas.microsoft.com/office/drawing/2014/main" id="{51B0A609-C05B-C10E-D2CC-C3C7C02521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125" y="2393275"/>
            <a:ext cx="2806892" cy="2806892"/>
          </a:xfrm>
          <a:prstGeom prst="rect">
            <a:avLst/>
          </a:prstGeom>
        </p:spPr>
      </p:pic>
    </p:spTree>
    <p:extLst>
      <p:ext uri="{BB962C8B-B14F-4D97-AF65-F5344CB8AC3E}">
        <p14:creationId xmlns:p14="http://schemas.microsoft.com/office/powerpoint/2010/main" val="12819531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Props1.xml><?xml version="1.0" encoding="utf-8"?>
<ds:datastoreItem xmlns:ds="http://schemas.openxmlformats.org/officeDocument/2006/customXml" ds:itemID="{61F0326B-7C1A-45A3-8DA0-69177D7DF157}">
  <ds:schemaRefs>
    <ds:schemaRef ds:uri="http://schemas.microsoft.com/sharepoint/v3/contenttype/forms"/>
  </ds:schemaRefs>
</ds:datastoreItem>
</file>

<file path=customXml/itemProps2.xml><?xml version="1.0" encoding="utf-8"?>
<ds:datastoreItem xmlns:ds="http://schemas.openxmlformats.org/officeDocument/2006/customXml" ds:itemID="{FF677FE1-723C-482F-8191-BAFB499046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42D622-CDD9-4675-9A05-EA7BA0F70DB0}">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824</Words>
  <Application>Microsoft Office PowerPoint</Application>
  <PresentationFormat>Benutzerdefiniert</PresentationFormat>
  <Paragraphs>137</Paragraphs>
  <Slides>13</Slides>
  <Notes>0</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13</vt:i4>
      </vt:variant>
    </vt:vector>
  </HeadingPairs>
  <TitlesOfParts>
    <vt:vector size="23" baseType="lpstr">
      <vt:lpstr>Arial</vt:lpstr>
      <vt:lpstr>Montserrat Light</vt:lpstr>
      <vt:lpstr>Montserrat</vt:lpstr>
      <vt:lpstr>FlexoSoft</vt:lpstr>
      <vt:lpstr>Montserrat SemiBold</vt:lpstr>
      <vt:lpstr>Calibri</vt:lpstr>
      <vt:lpstr>Wingdings 2</vt:lpstr>
      <vt:lpstr>Open Sans</vt:lpstr>
      <vt:lpstr>Detecon_Master</vt:lpstr>
      <vt:lpstr>think-cell Folie</vt:lpstr>
      <vt:lpstr>PowerPoint-Präsentation</vt:lpstr>
      <vt:lpstr>APIs enabling seamless access to Telco network capabilitites</vt:lpstr>
      <vt:lpstr>5G network capabilities Introduction </vt:lpstr>
      <vt:lpstr>Abstraction API  Architecture</vt:lpstr>
      <vt:lpstr>Abstraction API  Distribution Options</vt:lpstr>
      <vt:lpstr>Availability Benefit</vt:lpstr>
      <vt:lpstr>CAMARA Mission</vt:lpstr>
      <vt:lpstr>CAMARA Scope</vt:lpstr>
      <vt:lpstr>CAMARA Scope</vt:lpstr>
      <vt:lpstr>CAMARA Logos </vt:lpstr>
      <vt:lpstr>Current Network API Families</vt:lpstr>
      <vt:lpstr>CAMARA Contacts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7</cp:revision>
  <dcterms:created xsi:type="dcterms:W3CDTF">2023-03-22T16:25:12Z</dcterms:created>
  <dcterms:modified xsi:type="dcterms:W3CDTF">2023-04-15T16:50:20Z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ies>
</file>